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68" r:id="rId5"/>
    <p:sldId id="258" r:id="rId6"/>
    <p:sldId id="259" r:id="rId7"/>
    <p:sldId id="260" r:id="rId8"/>
    <p:sldId id="265" r:id="rId9"/>
    <p:sldId id="272" r:id="rId10"/>
    <p:sldId id="263" r:id="rId11"/>
    <p:sldId id="269" r:id="rId12"/>
    <p:sldId id="262" r:id="rId13"/>
    <p:sldId id="264" r:id="rId14"/>
    <p:sldId id="266" r:id="rId15"/>
    <p:sldId id="267" r:id="rId16"/>
    <p:sldId id="270" r:id="rId17"/>
    <p:sldId id="271"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121ED-9E2E-4AA3-BAEE-A2E69C128AF8}" v="257" dt="2020-10-25T06:55:25.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6" d="100"/>
          <a:sy n="76" d="100"/>
        </p:scale>
        <p:origin x="28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篠田 裕人" userId="c10055e984ced378" providerId="LiveId" clId="{639121ED-9E2E-4AA3-BAEE-A2E69C128AF8}"/>
    <pc:docChg chg="undo custSel addSld delSld modSld sldOrd">
      <pc:chgData name="篠田 裕人" userId="c10055e984ced378" providerId="LiveId" clId="{639121ED-9E2E-4AA3-BAEE-A2E69C128AF8}" dt="2020-10-25T07:02:37.692" v="4281" actId="20577"/>
      <pc:docMkLst>
        <pc:docMk/>
      </pc:docMkLst>
      <pc:sldChg chg="modSp">
        <pc:chgData name="篠田 裕人" userId="c10055e984ced378" providerId="LiveId" clId="{639121ED-9E2E-4AA3-BAEE-A2E69C128AF8}" dt="2020-10-25T06:59:22.400" v="4228" actId="20577"/>
        <pc:sldMkLst>
          <pc:docMk/>
          <pc:sldMk cId="3679023454" sldId="257"/>
        </pc:sldMkLst>
        <pc:spChg chg="mod">
          <ac:chgData name="篠田 裕人" userId="c10055e984ced378" providerId="LiveId" clId="{639121ED-9E2E-4AA3-BAEE-A2E69C128AF8}" dt="2020-10-25T05:52:48.812" v="231" actId="20577"/>
          <ac:spMkLst>
            <pc:docMk/>
            <pc:sldMk cId="3679023454" sldId="257"/>
            <ac:spMk id="4" creationId="{4157A2FD-2681-4D56-9C9D-669E235E5ED4}"/>
          </ac:spMkLst>
        </pc:spChg>
        <pc:spChg chg="mod">
          <ac:chgData name="篠田 裕人" userId="c10055e984ced378" providerId="LiveId" clId="{639121ED-9E2E-4AA3-BAEE-A2E69C128AF8}" dt="2020-10-25T06:59:22.400" v="4228" actId="20577"/>
          <ac:spMkLst>
            <pc:docMk/>
            <pc:sldMk cId="3679023454" sldId="257"/>
            <ac:spMk id="5" creationId="{33B1C01C-3768-4E56-973A-9B8960884E60}"/>
          </ac:spMkLst>
        </pc:spChg>
      </pc:sldChg>
      <pc:sldChg chg="modSp">
        <pc:chgData name="篠田 裕人" userId="c10055e984ced378" providerId="LiveId" clId="{639121ED-9E2E-4AA3-BAEE-A2E69C128AF8}" dt="2020-10-25T06:59:44.905" v="4252" actId="20577"/>
        <pc:sldMkLst>
          <pc:docMk/>
          <pc:sldMk cId="889727115" sldId="258"/>
        </pc:sldMkLst>
        <pc:spChg chg="mod">
          <ac:chgData name="篠田 裕人" userId="c10055e984ced378" providerId="LiveId" clId="{639121ED-9E2E-4AA3-BAEE-A2E69C128AF8}" dt="2020-10-25T06:59:44.905" v="4252" actId="20577"/>
          <ac:spMkLst>
            <pc:docMk/>
            <pc:sldMk cId="889727115" sldId="258"/>
            <ac:spMk id="5" creationId="{66DE85B8-C73B-450C-9665-4B0F6BF948F6}"/>
          </ac:spMkLst>
        </pc:spChg>
      </pc:sldChg>
      <pc:sldChg chg="modSp">
        <pc:chgData name="篠田 裕人" userId="c10055e984ced378" providerId="LiveId" clId="{639121ED-9E2E-4AA3-BAEE-A2E69C128AF8}" dt="2020-10-25T06:59:53.986" v="4262" actId="20577"/>
        <pc:sldMkLst>
          <pc:docMk/>
          <pc:sldMk cId="2774942360" sldId="259"/>
        </pc:sldMkLst>
        <pc:spChg chg="mod">
          <ac:chgData name="篠田 裕人" userId="c10055e984ced378" providerId="LiveId" clId="{639121ED-9E2E-4AA3-BAEE-A2E69C128AF8}" dt="2020-10-25T06:59:53.986" v="4262" actId="20577"/>
          <ac:spMkLst>
            <pc:docMk/>
            <pc:sldMk cId="2774942360" sldId="259"/>
            <ac:spMk id="5" creationId="{3A3426B3-29DD-41E9-9BDE-728D87682DE3}"/>
          </ac:spMkLst>
        </pc:spChg>
      </pc:sldChg>
      <pc:sldChg chg="modSp">
        <pc:chgData name="篠田 裕人" userId="c10055e984ced378" providerId="LiveId" clId="{639121ED-9E2E-4AA3-BAEE-A2E69C128AF8}" dt="2020-10-25T07:02:30.132" v="4270" actId="20577"/>
        <pc:sldMkLst>
          <pc:docMk/>
          <pc:sldMk cId="132079613" sldId="260"/>
        </pc:sldMkLst>
        <pc:spChg chg="mod">
          <ac:chgData name="篠田 裕人" userId="c10055e984ced378" providerId="LiveId" clId="{639121ED-9E2E-4AA3-BAEE-A2E69C128AF8}" dt="2020-10-25T07:02:30.132" v="4270" actId="20577"/>
          <ac:spMkLst>
            <pc:docMk/>
            <pc:sldMk cId="132079613" sldId="260"/>
            <ac:spMk id="5" creationId="{1413F557-EAFE-47B0-A40B-508FF87DB3B2}"/>
          </ac:spMkLst>
        </pc:spChg>
      </pc:sldChg>
      <pc:sldChg chg="del">
        <pc:chgData name="篠田 裕人" userId="c10055e984ced378" providerId="LiveId" clId="{639121ED-9E2E-4AA3-BAEE-A2E69C128AF8}" dt="2020-10-25T05:52:06.153" v="226" actId="2696"/>
        <pc:sldMkLst>
          <pc:docMk/>
          <pc:sldMk cId="3165280898" sldId="261"/>
        </pc:sldMkLst>
      </pc:sldChg>
      <pc:sldChg chg="addSp delSp modSp ord">
        <pc:chgData name="篠田 裕人" userId="c10055e984ced378" providerId="LiveId" clId="{639121ED-9E2E-4AA3-BAEE-A2E69C128AF8}" dt="2020-10-25T06:51:50.147" v="4207" actId="1076"/>
        <pc:sldMkLst>
          <pc:docMk/>
          <pc:sldMk cId="1204787843" sldId="262"/>
        </pc:sldMkLst>
        <pc:spChg chg="mod">
          <ac:chgData name="篠田 裕人" userId="c10055e984ced378" providerId="LiveId" clId="{639121ED-9E2E-4AA3-BAEE-A2E69C128AF8}" dt="2020-10-25T03:20:35.687" v="53" actId="20577"/>
          <ac:spMkLst>
            <pc:docMk/>
            <pc:sldMk cId="1204787843" sldId="262"/>
            <ac:spMk id="4" creationId="{4157A2FD-2681-4D56-9C9D-669E235E5ED4}"/>
          </ac:spMkLst>
        </pc:spChg>
        <pc:spChg chg="mod">
          <ac:chgData name="篠田 裕人" userId="c10055e984ced378" providerId="LiveId" clId="{639121ED-9E2E-4AA3-BAEE-A2E69C128AF8}" dt="2020-10-25T06:51:50.147" v="4207" actId="1076"/>
          <ac:spMkLst>
            <pc:docMk/>
            <pc:sldMk cId="1204787843" sldId="262"/>
            <ac:spMk id="8" creationId="{EF95B20B-1915-4AA8-BB7F-8D168AF506D0}"/>
          </ac:spMkLst>
        </pc:spChg>
        <pc:picChg chg="del">
          <ac:chgData name="篠田 裕人" userId="c10055e984ced378" providerId="LiveId" clId="{639121ED-9E2E-4AA3-BAEE-A2E69C128AF8}" dt="2020-10-25T03:20:13.367" v="43"/>
          <ac:picMkLst>
            <pc:docMk/>
            <pc:sldMk cId="1204787843" sldId="262"/>
            <ac:picMk id="7" creationId="{8E6FAD0A-475C-43E4-B190-0E994E0E5FEF}"/>
          </ac:picMkLst>
        </pc:picChg>
        <pc:picChg chg="add mod modCrop">
          <ac:chgData name="篠田 裕人" userId="c10055e984ced378" providerId="LiveId" clId="{639121ED-9E2E-4AA3-BAEE-A2E69C128AF8}" dt="2020-10-25T03:19:02.177" v="30" actId="1076"/>
          <ac:picMkLst>
            <pc:docMk/>
            <pc:sldMk cId="1204787843" sldId="262"/>
            <ac:picMk id="13" creationId="{3F6F0104-4FF3-47C2-BBD7-234C0EC11E84}"/>
          </ac:picMkLst>
        </pc:picChg>
        <pc:picChg chg="add">
          <ac:chgData name="篠田 裕人" userId="c10055e984ced378" providerId="LiveId" clId="{639121ED-9E2E-4AA3-BAEE-A2E69C128AF8}" dt="2020-10-25T03:20:24.767" v="48"/>
          <ac:picMkLst>
            <pc:docMk/>
            <pc:sldMk cId="1204787843" sldId="262"/>
            <ac:picMk id="14" creationId="{0512AEC2-04C3-4E4D-BD93-AE9AF3D90BF3}"/>
          </ac:picMkLst>
        </pc:picChg>
      </pc:sldChg>
      <pc:sldChg chg="addSp delSp modSp add">
        <pc:chgData name="篠田 裕人" userId="c10055e984ced378" providerId="LiveId" clId="{639121ED-9E2E-4AA3-BAEE-A2E69C128AF8}" dt="2020-10-25T06:52:20.941" v="4213" actId="1076"/>
        <pc:sldMkLst>
          <pc:docMk/>
          <pc:sldMk cId="400198983" sldId="263"/>
        </pc:sldMkLst>
        <pc:spChg chg="mod">
          <ac:chgData name="篠田 裕人" userId="c10055e984ced378" providerId="LiveId" clId="{639121ED-9E2E-4AA3-BAEE-A2E69C128AF8}" dt="2020-10-25T05:53:04.862" v="234" actId="20577"/>
          <ac:spMkLst>
            <pc:docMk/>
            <pc:sldMk cId="400198983" sldId="263"/>
            <ac:spMk id="4" creationId="{4157A2FD-2681-4D56-9C9D-669E235E5ED4}"/>
          </ac:spMkLst>
        </pc:spChg>
        <pc:spChg chg="add del mod">
          <ac:chgData name="篠田 裕人" userId="c10055e984ced378" providerId="LiveId" clId="{639121ED-9E2E-4AA3-BAEE-A2E69C128AF8}" dt="2020-10-25T05:53:11.181" v="237" actId="478"/>
          <ac:spMkLst>
            <pc:docMk/>
            <pc:sldMk cId="400198983" sldId="263"/>
            <ac:spMk id="6" creationId="{4E9A848A-066E-4291-A6AE-1B5BCADD4193}"/>
          </ac:spMkLst>
        </pc:spChg>
        <pc:spChg chg="add mod">
          <ac:chgData name="篠田 裕人" userId="c10055e984ced378" providerId="LiveId" clId="{639121ED-9E2E-4AA3-BAEE-A2E69C128AF8}" dt="2020-10-25T06:52:20.941" v="4213" actId="1076"/>
          <ac:spMkLst>
            <pc:docMk/>
            <pc:sldMk cId="400198983" sldId="263"/>
            <ac:spMk id="7" creationId="{A8BF0729-F32C-4FDF-A81A-29BE327CEF0C}"/>
          </ac:spMkLst>
        </pc:spChg>
        <pc:spChg chg="del mod">
          <ac:chgData name="篠田 裕人" userId="c10055e984ced378" providerId="LiveId" clId="{639121ED-9E2E-4AA3-BAEE-A2E69C128AF8}" dt="2020-10-25T03:19:16.676" v="33"/>
          <ac:spMkLst>
            <pc:docMk/>
            <pc:sldMk cId="400198983" sldId="263"/>
            <ac:spMk id="8" creationId="{EF95B20B-1915-4AA8-BB7F-8D168AF506D0}"/>
          </ac:spMkLst>
        </pc:spChg>
        <pc:picChg chg="add del mod">
          <ac:chgData name="篠田 裕人" userId="c10055e984ced378" providerId="LiveId" clId="{639121ED-9E2E-4AA3-BAEE-A2E69C128AF8}" dt="2020-10-25T03:20:23.154" v="47"/>
          <ac:picMkLst>
            <pc:docMk/>
            <pc:sldMk cId="400198983" sldId="263"/>
            <ac:picMk id="5" creationId="{4FB9CC8F-7A91-42B4-8096-D4440BDA17D2}"/>
          </ac:picMkLst>
        </pc:picChg>
        <pc:picChg chg="add mod">
          <ac:chgData name="篠田 裕人" userId="c10055e984ced378" providerId="LiveId" clId="{639121ED-9E2E-4AA3-BAEE-A2E69C128AF8}" dt="2020-10-25T05:58:57.093" v="442" actId="1076"/>
          <ac:picMkLst>
            <pc:docMk/>
            <pc:sldMk cId="400198983" sldId="263"/>
            <ac:picMk id="5" creationId="{59403BD1-53D7-40A6-BF3C-1D1CEFFF825F}"/>
          </ac:picMkLst>
        </pc:picChg>
        <pc:picChg chg="del">
          <ac:chgData name="篠田 裕人" userId="c10055e984ced378" providerId="LiveId" clId="{639121ED-9E2E-4AA3-BAEE-A2E69C128AF8}" dt="2020-10-25T03:14:45.731" v="12" actId="478"/>
          <ac:picMkLst>
            <pc:docMk/>
            <pc:sldMk cId="400198983" sldId="263"/>
            <ac:picMk id="7" creationId="{8E6FAD0A-475C-43E4-B190-0E994E0E5FEF}"/>
          </ac:picMkLst>
        </pc:picChg>
        <pc:picChg chg="add del">
          <ac:chgData name="篠田 裕人" userId="c10055e984ced378" providerId="LiveId" clId="{639121ED-9E2E-4AA3-BAEE-A2E69C128AF8}" dt="2020-10-25T05:53:07.084" v="235" actId="478"/>
          <ac:picMkLst>
            <pc:docMk/>
            <pc:sldMk cId="400198983" sldId="263"/>
            <ac:picMk id="10" creationId="{668297F9-DCFA-487B-90B5-A458A968B67B}"/>
          </ac:picMkLst>
        </pc:picChg>
        <pc:picChg chg="del">
          <ac:chgData name="篠田 裕人" userId="c10055e984ced378" providerId="LiveId" clId="{639121ED-9E2E-4AA3-BAEE-A2E69C128AF8}" dt="2020-10-25T05:53:08.601" v="236" actId="478"/>
          <ac:picMkLst>
            <pc:docMk/>
            <pc:sldMk cId="400198983" sldId="263"/>
            <ac:picMk id="12" creationId="{CFBB9C70-9C8D-482C-9E65-843003EFF27C}"/>
          </ac:picMkLst>
        </pc:picChg>
        <pc:picChg chg="add mod">
          <ac:chgData name="篠田 裕人" userId="c10055e984ced378" providerId="LiveId" clId="{639121ED-9E2E-4AA3-BAEE-A2E69C128AF8}" dt="2020-10-25T05:58:59.430" v="443" actId="1076"/>
          <ac:picMkLst>
            <pc:docMk/>
            <pc:sldMk cId="400198983" sldId="263"/>
            <ac:picMk id="1026" creationId="{8820BC42-5999-4F4E-BF78-AE59B2331D72}"/>
          </ac:picMkLst>
        </pc:picChg>
      </pc:sldChg>
      <pc:sldChg chg="addSp delSp modSp add">
        <pc:chgData name="篠田 裕人" userId="c10055e984ced378" providerId="LiveId" clId="{639121ED-9E2E-4AA3-BAEE-A2E69C128AF8}" dt="2020-10-25T06:51:40.914" v="4203" actId="20577"/>
        <pc:sldMkLst>
          <pc:docMk/>
          <pc:sldMk cId="3762239773" sldId="264"/>
        </pc:sldMkLst>
        <pc:spChg chg="mod">
          <ac:chgData name="篠田 裕人" userId="c10055e984ced378" providerId="LiveId" clId="{639121ED-9E2E-4AA3-BAEE-A2E69C128AF8}" dt="2020-10-25T03:21:24.794" v="57" actId="20577"/>
          <ac:spMkLst>
            <pc:docMk/>
            <pc:sldMk cId="3762239773" sldId="264"/>
            <ac:spMk id="4" creationId="{4157A2FD-2681-4D56-9C9D-669E235E5ED4}"/>
          </ac:spMkLst>
        </pc:spChg>
        <pc:spChg chg="mod">
          <ac:chgData name="篠田 裕人" userId="c10055e984ced378" providerId="LiveId" clId="{639121ED-9E2E-4AA3-BAEE-A2E69C128AF8}" dt="2020-10-25T06:51:40.914" v="4203" actId="20577"/>
          <ac:spMkLst>
            <pc:docMk/>
            <pc:sldMk cId="3762239773" sldId="264"/>
            <ac:spMk id="8" creationId="{EF95B20B-1915-4AA8-BB7F-8D168AF506D0}"/>
          </ac:spMkLst>
        </pc:spChg>
        <pc:picChg chg="add mod">
          <ac:chgData name="篠田 裕人" userId="c10055e984ced378" providerId="LiveId" clId="{639121ED-9E2E-4AA3-BAEE-A2E69C128AF8}" dt="2020-10-25T03:21:57.633" v="63" actId="14100"/>
          <ac:picMkLst>
            <pc:docMk/>
            <pc:sldMk cId="3762239773" sldId="264"/>
            <ac:picMk id="5" creationId="{CD0F43D0-4A5D-481C-A664-6C522F3F52DA}"/>
          </ac:picMkLst>
        </pc:picChg>
        <pc:picChg chg="add mod modCrop">
          <ac:chgData name="篠田 裕人" userId="c10055e984ced378" providerId="LiveId" clId="{639121ED-9E2E-4AA3-BAEE-A2E69C128AF8}" dt="2020-10-25T03:25:08.033" v="91" actId="1076"/>
          <ac:picMkLst>
            <pc:docMk/>
            <pc:sldMk cId="3762239773" sldId="264"/>
            <ac:picMk id="6" creationId="{59D710BC-63B5-463B-9D85-81A8EF2D0C8F}"/>
          </ac:picMkLst>
        </pc:picChg>
        <pc:picChg chg="add mod">
          <ac:chgData name="篠田 裕人" userId="c10055e984ced378" providerId="LiveId" clId="{639121ED-9E2E-4AA3-BAEE-A2E69C128AF8}" dt="2020-10-25T03:25:09.679" v="92" actId="1076"/>
          <ac:picMkLst>
            <pc:docMk/>
            <pc:sldMk cId="3762239773" sldId="264"/>
            <ac:picMk id="10" creationId="{E0E3BEDB-4BB7-4B06-979D-7442B328D9DE}"/>
          </ac:picMkLst>
        </pc:picChg>
        <pc:picChg chg="del mod">
          <ac:chgData name="篠田 裕人" userId="c10055e984ced378" providerId="LiveId" clId="{639121ED-9E2E-4AA3-BAEE-A2E69C128AF8}" dt="2020-10-25T03:23:25.681" v="83" actId="478"/>
          <ac:picMkLst>
            <pc:docMk/>
            <pc:sldMk cId="3762239773" sldId="264"/>
            <ac:picMk id="12" creationId="{CFBB9C70-9C8D-482C-9E65-843003EFF27C}"/>
          </ac:picMkLst>
        </pc:picChg>
        <pc:picChg chg="del">
          <ac:chgData name="篠田 裕人" userId="c10055e984ced378" providerId="LiveId" clId="{639121ED-9E2E-4AA3-BAEE-A2E69C128AF8}" dt="2020-10-25T03:23:22.864" v="80" actId="478"/>
          <ac:picMkLst>
            <pc:docMk/>
            <pc:sldMk cId="3762239773" sldId="264"/>
            <ac:picMk id="13" creationId="{3F6F0104-4FF3-47C2-BBD7-234C0EC11E84}"/>
          </ac:picMkLst>
        </pc:picChg>
      </pc:sldChg>
      <pc:sldChg chg="modSp add">
        <pc:chgData name="篠田 裕人" userId="c10055e984ced378" providerId="LiveId" clId="{639121ED-9E2E-4AA3-BAEE-A2E69C128AF8}" dt="2020-10-25T07:02:37.692" v="4281" actId="20577"/>
        <pc:sldMkLst>
          <pc:docMk/>
          <pc:sldMk cId="2572025365" sldId="265"/>
        </pc:sldMkLst>
        <pc:spChg chg="mod">
          <ac:chgData name="篠田 裕人" userId="c10055e984ced378" providerId="LiveId" clId="{639121ED-9E2E-4AA3-BAEE-A2E69C128AF8}" dt="2020-10-25T07:02:37.692" v="4281" actId="20577"/>
          <ac:spMkLst>
            <pc:docMk/>
            <pc:sldMk cId="2572025365" sldId="265"/>
            <ac:spMk id="5" creationId="{09DFDE47-1195-483D-A8AA-B287CE0E9F66}"/>
          </ac:spMkLst>
        </pc:spChg>
      </pc:sldChg>
      <pc:sldChg chg="addSp delSp modSp add">
        <pc:chgData name="篠田 裕人" userId="c10055e984ced378" providerId="LiveId" clId="{639121ED-9E2E-4AA3-BAEE-A2E69C128AF8}" dt="2020-10-25T06:45:12.927" v="4146" actId="1076"/>
        <pc:sldMkLst>
          <pc:docMk/>
          <pc:sldMk cId="3618483219" sldId="266"/>
        </pc:sldMkLst>
        <pc:spChg chg="mod">
          <ac:chgData name="篠田 裕人" userId="c10055e984ced378" providerId="LiveId" clId="{639121ED-9E2E-4AA3-BAEE-A2E69C128AF8}" dt="2020-10-25T06:43:07.344" v="3993" actId="1076"/>
          <ac:spMkLst>
            <pc:docMk/>
            <pc:sldMk cId="3618483219" sldId="266"/>
            <ac:spMk id="2" creationId="{70E93035-5A70-4D07-A837-DB021DDB898F}"/>
          </ac:spMkLst>
        </pc:spChg>
        <pc:spChg chg="mod">
          <ac:chgData name="篠田 裕人" userId="c10055e984ced378" providerId="LiveId" clId="{639121ED-9E2E-4AA3-BAEE-A2E69C128AF8}" dt="2020-10-25T03:25:48.017" v="103" actId="20577"/>
          <ac:spMkLst>
            <pc:docMk/>
            <pc:sldMk cId="3618483219" sldId="266"/>
            <ac:spMk id="4" creationId="{4157A2FD-2681-4D56-9C9D-669E235E5ED4}"/>
          </ac:spMkLst>
        </pc:spChg>
        <pc:spChg chg="mod">
          <ac:chgData name="篠田 裕人" userId="c10055e984ced378" providerId="LiveId" clId="{639121ED-9E2E-4AA3-BAEE-A2E69C128AF8}" dt="2020-10-25T06:45:12.927" v="4146" actId="1076"/>
          <ac:spMkLst>
            <pc:docMk/>
            <pc:sldMk cId="3618483219" sldId="266"/>
            <ac:spMk id="6" creationId="{4E9A848A-066E-4291-A6AE-1B5BCADD4193}"/>
          </ac:spMkLst>
        </pc:spChg>
        <pc:spChg chg="add mod">
          <ac:chgData name="篠田 裕人" userId="c10055e984ced378" providerId="LiveId" clId="{639121ED-9E2E-4AA3-BAEE-A2E69C128AF8}" dt="2020-10-25T06:45:09.115" v="4145" actId="1076"/>
          <ac:spMkLst>
            <pc:docMk/>
            <pc:sldMk cId="3618483219" sldId="266"/>
            <ac:spMk id="13" creationId="{11CB1B26-D952-4AF4-A56F-55C46D9457AB}"/>
          </ac:spMkLst>
        </pc:spChg>
        <pc:picChg chg="add mod modCrop">
          <ac:chgData name="篠田 裕人" userId="c10055e984ced378" providerId="LiveId" clId="{639121ED-9E2E-4AA3-BAEE-A2E69C128AF8}" dt="2020-10-25T03:31:06.505" v="136" actId="1076"/>
          <ac:picMkLst>
            <pc:docMk/>
            <pc:sldMk cId="3618483219" sldId="266"/>
            <ac:picMk id="5" creationId="{23F0BEB6-CE5E-4128-BE3E-31780892861A}"/>
          </ac:picMkLst>
        </pc:picChg>
        <pc:picChg chg="add mod modCrop">
          <ac:chgData name="篠田 裕人" userId="c10055e984ced378" providerId="LiveId" clId="{639121ED-9E2E-4AA3-BAEE-A2E69C128AF8}" dt="2020-10-25T06:45:03.590" v="4144" actId="1076"/>
          <ac:picMkLst>
            <pc:docMk/>
            <pc:sldMk cId="3618483219" sldId="266"/>
            <ac:picMk id="7" creationId="{4ED3739D-4806-482F-96E8-517F1185B9F7}"/>
          </ac:picMkLst>
        </pc:picChg>
        <pc:picChg chg="add mod modCrop">
          <ac:chgData name="篠田 裕人" userId="c10055e984ced378" providerId="LiveId" clId="{639121ED-9E2E-4AA3-BAEE-A2E69C128AF8}" dt="2020-10-25T06:45:03.590" v="4144" actId="1076"/>
          <ac:picMkLst>
            <pc:docMk/>
            <pc:sldMk cId="3618483219" sldId="266"/>
            <ac:picMk id="8" creationId="{B7B3B3EB-D469-460A-8A4B-468AB1C9D61A}"/>
          </ac:picMkLst>
        </pc:picChg>
        <pc:picChg chg="add mod modCrop">
          <ac:chgData name="篠田 裕人" userId="c10055e984ced378" providerId="LiveId" clId="{639121ED-9E2E-4AA3-BAEE-A2E69C128AF8}" dt="2020-10-25T06:45:03.590" v="4144" actId="1076"/>
          <ac:picMkLst>
            <pc:docMk/>
            <pc:sldMk cId="3618483219" sldId="266"/>
            <ac:picMk id="9" creationId="{84A0D743-B9FA-4C13-A9B2-85BA08DAAC44}"/>
          </ac:picMkLst>
        </pc:picChg>
        <pc:picChg chg="del">
          <ac:chgData name="篠田 裕人" userId="c10055e984ced378" providerId="LiveId" clId="{639121ED-9E2E-4AA3-BAEE-A2E69C128AF8}" dt="2020-10-25T03:26:46.728" v="114" actId="478"/>
          <ac:picMkLst>
            <pc:docMk/>
            <pc:sldMk cId="3618483219" sldId="266"/>
            <ac:picMk id="10" creationId="{668297F9-DCFA-487B-90B5-A458A968B67B}"/>
          </ac:picMkLst>
        </pc:picChg>
        <pc:picChg chg="add mod modCrop">
          <ac:chgData name="篠田 裕人" userId="c10055e984ced378" providerId="LiveId" clId="{639121ED-9E2E-4AA3-BAEE-A2E69C128AF8}" dt="2020-10-25T06:45:03.590" v="4144" actId="1076"/>
          <ac:picMkLst>
            <pc:docMk/>
            <pc:sldMk cId="3618483219" sldId="266"/>
            <ac:picMk id="11" creationId="{659A82E5-40A7-44D7-8C70-ECF50FE2D0F7}"/>
          </ac:picMkLst>
        </pc:picChg>
        <pc:picChg chg="del">
          <ac:chgData name="篠田 裕人" userId="c10055e984ced378" providerId="LiveId" clId="{639121ED-9E2E-4AA3-BAEE-A2E69C128AF8}" dt="2020-10-25T06:39:30.019" v="3859" actId="478"/>
          <ac:picMkLst>
            <pc:docMk/>
            <pc:sldMk cId="3618483219" sldId="266"/>
            <ac:picMk id="12" creationId="{CFBB9C70-9C8D-482C-9E65-843003EFF27C}"/>
          </ac:picMkLst>
        </pc:picChg>
        <pc:picChg chg="add mod">
          <ac:chgData name="篠田 裕人" userId="c10055e984ced378" providerId="LiveId" clId="{639121ED-9E2E-4AA3-BAEE-A2E69C128AF8}" dt="2020-10-25T06:43:20.207" v="3997" actId="1076"/>
          <ac:picMkLst>
            <pc:docMk/>
            <pc:sldMk cId="3618483219" sldId="266"/>
            <ac:picMk id="2050" creationId="{BE03E5FB-57F9-4DA2-8AFE-6A1A05C248D9}"/>
          </ac:picMkLst>
        </pc:picChg>
      </pc:sldChg>
      <pc:sldChg chg="addSp delSp modSp add ord">
        <pc:chgData name="篠田 裕人" userId="c10055e984ced378" providerId="LiveId" clId="{639121ED-9E2E-4AA3-BAEE-A2E69C128AF8}" dt="2020-10-25T06:51:31.297" v="4199" actId="20577"/>
        <pc:sldMkLst>
          <pc:docMk/>
          <pc:sldMk cId="2774729720" sldId="267"/>
        </pc:sldMkLst>
        <pc:spChg chg="mod">
          <ac:chgData name="篠田 裕人" userId="c10055e984ced378" providerId="LiveId" clId="{639121ED-9E2E-4AA3-BAEE-A2E69C128AF8}" dt="2020-10-25T06:47:42.040" v="4160" actId="1076"/>
          <ac:spMkLst>
            <pc:docMk/>
            <pc:sldMk cId="2774729720" sldId="267"/>
            <ac:spMk id="4" creationId="{4157A2FD-2681-4D56-9C9D-669E235E5ED4}"/>
          </ac:spMkLst>
        </pc:spChg>
        <pc:spChg chg="add mod">
          <ac:chgData name="篠田 裕人" userId="c10055e984ced378" providerId="LiveId" clId="{639121ED-9E2E-4AA3-BAEE-A2E69C128AF8}" dt="2020-10-25T06:46:43.211" v="4157" actId="1076"/>
          <ac:spMkLst>
            <pc:docMk/>
            <pc:sldMk cId="2774729720" sldId="267"/>
            <ac:spMk id="7" creationId="{B96F5B75-516F-4CB8-B4C6-7F7E555E7291}"/>
          </ac:spMkLst>
        </pc:spChg>
        <pc:spChg chg="mod">
          <ac:chgData name="篠田 裕人" userId="c10055e984ced378" providerId="LiveId" clId="{639121ED-9E2E-4AA3-BAEE-A2E69C128AF8}" dt="2020-10-25T06:51:31.297" v="4199" actId="20577"/>
          <ac:spMkLst>
            <pc:docMk/>
            <pc:sldMk cId="2774729720" sldId="267"/>
            <ac:spMk id="8" creationId="{EF95B20B-1915-4AA8-BB7F-8D168AF506D0}"/>
          </ac:spMkLst>
        </pc:spChg>
        <pc:spChg chg="add del mod">
          <ac:chgData name="篠田 裕人" userId="c10055e984ced378" providerId="LiveId" clId="{639121ED-9E2E-4AA3-BAEE-A2E69C128AF8}" dt="2020-10-25T06:50:32.591" v="4177"/>
          <ac:spMkLst>
            <pc:docMk/>
            <pc:sldMk cId="2774729720" sldId="267"/>
            <ac:spMk id="10" creationId="{26BF3CC8-24B5-4F4F-A091-E4EFFA3E52FE}"/>
          </ac:spMkLst>
        </pc:spChg>
        <pc:spChg chg="add del">
          <ac:chgData name="篠田 裕人" userId="c10055e984ced378" providerId="LiveId" clId="{639121ED-9E2E-4AA3-BAEE-A2E69C128AF8}" dt="2020-10-25T06:50:42.359" v="4179"/>
          <ac:spMkLst>
            <pc:docMk/>
            <pc:sldMk cId="2774729720" sldId="267"/>
            <ac:spMk id="11" creationId="{FB5684A1-581A-4858-BE58-E8AFBB309795}"/>
          </ac:spMkLst>
        </pc:spChg>
        <pc:spChg chg="add mod">
          <ac:chgData name="篠田 裕人" userId="c10055e984ced378" providerId="LiveId" clId="{639121ED-9E2E-4AA3-BAEE-A2E69C128AF8}" dt="2020-10-25T06:51:16.612" v="4197" actId="1076"/>
          <ac:spMkLst>
            <pc:docMk/>
            <pc:sldMk cId="2774729720" sldId="267"/>
            <ac:spMk id="14" creationId="{0E81733C-5D21-4F84-BFB6-3A5982EDADBA}"/>
          </ac:spMkLst>
        </pc:spChg>
        <pc:picChg chg="add mod modCrop">
          <ac:chgData name="篠田 裕人" userId="c10055e984ced378" providerId="LiveId" clId="{639121ED-9E2E-4AA3-BAEE-A2E69C128AF8}" dt="2020-10-25T06:49:11.794" v="4169" actId="1076"/>
          <ac:picMkLst>
            <pc:docMk/>
            <pc:sldMk cId="2774729720" sldId="267"/>
            <ac:picMk id="3" creationId="{247E7C87-2476-4925-96E7-E7DCBD92CA07}"/>
          </ac:picMkLst>
        </pc:picChg>
        <pc:picChg chg="add mod">
          <ac:chgData name="篠田 裕人" userId="c10055e984ced378" providerId="LiveId" clId="{639121ED-9E2E-4AA3-BAEE-A2E69C128AF8}" dt="2020-10-25T06:47:43.072" v="4161" actId="1076"/>
          <ac:picMkLst>
            <pc:docMk/>
            <pc:sldMk cId="2774729720" sldId="267"/>
            <ac:picMk id="5" creationId="{09E033A2-1746-40DA-969E-C4804F63F08F}"/>
          </ac:picMkLst>
        </pc:picChg>
        <pc:picChg chg="add mod modCrop">
          <ac:chgData name="篠田 裕人" userId="c10055e984ced378" providerId="LiveId" clId="{639121ED-9E2E-4AA3-BAEE-A2E69C128AF8}" dt="2020-10-25T06:49:56.201" v="4174" actId="1076"/>
          <ac:picMkLst>
            <pc:docMk/>
            <pc:sldMk cId="2774729720" sldId="267"/>
            <ac:picMk id="6" creationId="{6F4B53AA-7272-4F0B-B30C-1EFF7365F7DA}"/>
          </ac:picMkLst>
        </pc:picChg>
        <pc:picChg chg="add mod modCrop">
          <ac:chgData name="篠田 裕人" userId="c10055e984ced378" providerId="LiveId" clId="{639121ED-9E2E-4AA3-BAEE-A2E69C128AF8}" dt="2020-10-25T06:49:44.967" v="4173" actId="1076"/>
          <ac:picMkLst>
            <pc:docMk/>
            <pc:sldMk cId="2774729720" sldId="267"/>
            <ac:picMk id="9" creationId="{F2DB280F-E5F5-4DF7-B115-BA0A21F01A95}"/>
          </ac:picMkLst>
        </pc:picChg>
        <pc:picChg chg="del mod">
          <ac:chgData name="篠田 裕人" userId="c10055e984ced378" providerId="LiveId" clId="{639121ED-9E2E-4AA3-BAEE-A2E69C128AF8}" dt="2020-10-25T03:42:42.566" v="201" actId="478"/>
          <ac:picMkLst>
            <pc:docMk/>
            <pc:sldMk cId="2774729720" sldId="267"/>
            <ac:picMk id="12" creationId="{CFBB9C70-9C8D-482C-9E65-843003EFF27C}"/>
          </ac:picMkLst>
        </pc:picChg>
        <pc:picChg chg="del mod">
          <ac:chgData name="篠田 裕人" userId="c10055e984ced378" providerId="LiveId" clId="{639121ED-9E2E-4AA3-BAEE-A2E69C128AF8}" dt="2020-10-25T06:46:23.123" v="4154" actId="478"/>
          <ac:picMkLst>
            <pc:docMk/>
            <pc:sldMk cId="2774729720" sldId="267"/>
            <ac:picMk id="13" creationId="{3F6F0104-4FF3-47C2-BBD7-234C0EC11E84}"/>
          </ac:picMkLst>
        </pc:picChg>
        <pc:picChg chg="del">
          <ac:chgData name="篠田 裕人" userId="c10055e984ced378" providerId="LiveId" clId="{639121ED-9E2E-4AA3-BAEE-A2E69C128AF8}" dt="2020-10-25T03:34:21.521" v="170" actId="478"/>
          <ac:picMkLst>
            <pc:docMk/>
            <pc:sldMk cId="2774729720" sldId="267"/>
            <ac:picMk id="14" creationId="{0512AEC2-04C3-4E4D-BD93-AE9AF3D90BF3}"/>
          </ac:picMkLst>
        </pc:picChg>
      </pc:sldChg>
      <pc:sldChg chg="modSp add">
        <pc:chgData name="篠田 裕人" userId="c10055e984ced378" providerId="LiveId" clId="{639121ED-9E2E-4AA3-BAEE-A2E69C128AF8}" dt="2020-10-25T06:59:35.573" v="4241" actId="20577"/>
        <pc:sldMkLst>
          <pc:docMk/>
          <pc:sldMk cId="2298405952" sldId="268"/>
        </pc:sldMkLst>
        <pc:spChg chg="mod">
          <ac:chgData name="篠田 裕人" userId="c10055e984ced378" providerId="LiveId" clId="{639121ED-9E2E-4AA3-BAEE-A2E69C128AF8}" dt="2020-10-25T06:59:35.573" v="4241" actId="20577"/>
          <ac:spMkLst>
            <pc:docMk/>
            <pc:sldMk cId="2298405952" sldId="268"/>
            <ac:spMk id="5" creationId="{33B1C01C-3768-4E56-973A-9B8960884E60}"/>
          </ac:spMkLst>
        </pc:spChg>
      </pc:sldChg>
      <pc:sldChg chg="modSp add">
        <pc:chgData name="篠田 裕人" userId="c10055e984ced378" providerId="LiveId" clId="{639121ED-9E2E-4AA3-BAEE-A2E69C128AF8}" dt="2020-10-25T06:51:54.994" v="4209" actId="20577"/>
        <pc:sldMkLst>
          <pc:docMk/>
          <pc:sldMk cId="4037515788" sldId="269"/>
        </pc:sldMkLst>
        <pc:spChg chg="mod">
          <ac:chgData name="篠田 裕人" userId="c10055e984ced378" providerId="LiveId" clId="{639121ED-9E2E-4AA3-BAEE-A2E69C128AF8}" dt="2020-10-25T06:51:54.994" v="4209" actId="20577"/>
          <ac:spMkLst>
            <pc:docMk/>
            <pc:sldMk cId="4037515788" sldId="269"/>
            <ac:spMk id="6" creationId="{4E9A848A-066E-4291-A6AE-1B5BCADD4193}"/>
          </ac:spMkLst>
        </pc:spChg>
      </pc:sldChg>
      <pc:sldChg chg="modSp add ord">
        <pc:chgData name="篠田 裕人" userId="c10055e984ced378" providerId="LiveId" clId="{639121ED-9E2E-4AA3-BAEE-A2E69C128AF8}" dt="2020-10-25T06:54:00.710" v="4214"/>
        <pc:sldMkLst>
          <pc:docMk/>
          <pc:sldMk cId="3141390441" sldId="270"/>
        </pc:sldMkLst>
        <pc:spChg chg="mod">
          <ac:chgData name="篠田 裕人" userId="c10055e984ced378" providerId="LiveId" clId="{639121ED-9E2E-4AA3-BAEE-A2E69C128AF8}" dt="2020-10-25T06:09:21.460" v="486"/>
          <ac:spMkLst>
            <pc:docMk/>
            <pc:sldMk cId="3141390441" sldId="270"/>
            <ac:spMk id="2" creationId="{C9E81819-90E7-4247-AC50-7DE03A71CD1E}"/>
          </ac:spMkLst>
        </pc:spChg>
        <pc:spChg chg="mod">
          <ac:chgData name="篠田 裕人" userId="c10055e984ced378" providerId="LiveId" clId="{639121ED-9E2E-4AA3-BAEE-A2E69C128AF8}" dt="2020-10-25T06:33:41.818" v="3785"/>
          <ac:spMkLst>
            <pc:docMk/>
            <pc:sldMk cId="3141390441" sldId="270"/>
            <ac:spMk id="3" creationId="{D8FD06E5-84EA-4DC5-ACC9-D1C00AFB937B}"/>
          </ac:spMkLst>
        </pc:spChg>
      </pc:sldChg>
      <pc:sldChg chg="modSp add">
        <pc:chgData name="篠田 裕人" userId="c10055e984ced378" providerId="LiveId" clId="{639121ED-9E2E-4AA3-BAEE-A2E69C128AF8}" dt="2020-10-25T06:24:03.858" v="2937" actId="27636"/>
        <pc:sldMkLst>
          <pc:docMk/>
          <pc:sldMk cId="1019289898" sldId="271"/>
        </pc:sldMkLst>
        <pc:spChg chg="mod">
          <ac:chgData name="篠田 裕人" userId="c10055e984ced378" providerId="LiveId" clId="{639121ED-9E2E-4AA3-BAEE-A2E69C128AF8}" dt="2020-10-25T06:10:41.944" v="740"/>
          <ac:spMkLst>
            <pc:docMk/>
            <pc:sldMk cId="1019289898" sldId="271"/>
            <ac:spMk id="2" creationId="{48B6F3E3-9A47-46EF-826B-8D25761FDB99}"/>
          </ac:spMkLst>
        </pc:spChg>
        <pc:spChg chg="mod">
          <ac:chgData name="篠田 裕人" userId="c10055e984ced378" providerId="LiveId" clId="{639121ED-9E2E-4AA3-BAEE-A2E69C128AF8}" dt="2020-10-25T06:24:03.858" v="2937" actId="27636"/>
          <ac:spMkLst>
            <pc:docMk/>
            <pc:sldMk cId="1019289898" sldId="271"/>
            <ac:spMk id="3" creationId="{3A56C86F-D753-4338-9027-95A856865D9D}"/>
          </ac:spMkLst>
        </pc:spChg>
      </pc:sldChg>
      <pc:sldChg chg="modSp add">
        <pc:chgData name="篠田 裕人" userId="c10055e984ced378" providerId="LiveId" clId="{639121ED-9E2E-4AA3-BAEE-A2E69C128AF8}" dt="2020-10-25T06:12:10.301" v="838"/>
        <pc:sldMkLst>
          <pc:docMk/>
          <pc:sldMk cId="3698783727" sldId="272"/>
        </pc:sldMkLst>
        <pc:spChg chg="mod">
          <ac:chgData name="篠田 裕人" userId="c10055e984ced378" providerId="LiveId" clId="{639121ED-9E2E-4AA3-BAEE-A2E69C128AF8}" dt="2020-10-25T06:12:10.301" v="838"/>
          <ac:spMkLst>
            <pc:docMk/>
            <pc:sldMk cId="3698783727" sldId="272"/>
            <ac:spMk id="2" creationId="{7AF4BBEB-1849-408F-8136-856D4030BF73}"/>
          </ac:spMkLst>
        </pc:spChg>
      </pc:sldChg>
      <pc:sldChg chg="modSp add">
        <pc:chgData name="篠田 裕人" userId="c10055e984ced378" providerId="LiveId" clId="{639121ED-9E2E-4AA3-BAEE-A2E69C128AF8}" dt="2020-10-25T06:12:34.660" v="840"/>
        <pc:sldMkLst>
          <pc:docMk/>
          <pc:sldMk cId="330262787" sldId="273"/>
        </pc:sldMkLst>
        <pc:spChg chg="mod">
          <ac:chgData name="篠田 裕人" userId="c10055e984ced378" providerId="LiveId" clId="{639121ED-9E2E-4AA3-BAEE-A2E69C128AF8}" dt="2020-10-25T06:12:34.660" v="840"/>
          <ac:spMkLst>
            <pc:docMk/>
            <pc:sldMk cId="330262787" sldId="273"/>
            <ac:spMk id="2" creationId="{456DC913-E31A-4020-9362-ADDFD3C8EF51}"/>
          </ac:spMkLst>
        </pc:spChg>
      </pc:sldChg>
      <pc:sldChg chg="modSp add">
        <pc:chgData name="篠田 裕人" userId="c10055e984ced378" providerId="LiveId" clId="{639121ED-9E2E-4AA3-BAEE-A2E69C128AF8}" dt="2020-10-25T06:37:57.833" v="3858" actId="14100"/>
        <pc:sldMkLst>
          <pc:docMk/>
          <pc:sldMk cId="2375931041" sldId="274"/>
        </pc:sldMkLst>
        <pc:spChg chg="mod">
          <ac:chgData name="篠田 裕人" userId="c10055e984ced378" providerId="LiveId" clId="{639121ED-9E2E-4AA3-BAEE-A2E69C128AF8}" dt="2020-10-25T06:37:57.833" v="3858" actId="14100"/>
          <ac:spMkLst>
            <pc:docMk/>
            <pc:sldMk cId="2375931041" sldId="274"/>
            <ac:spMk id="2" creationId="{E046F11B-871F-465E-B504-BB241388976E}"/>
          </ac:spMkLst>
        </pc:spChg>
      </pc:sldChg>
      <pc:sldChg chg="add del">
        <pc:chgData name="篠田 裕人" userId="c10055e984ced378" providerId="LiveId" clId="{639121ED-9E2E-4AA3-BAEE-A2E69C128AF8}" dt="2020-10-25T06:55:25.722" v="4216"/>
        <pc:sldMkLst>
          <pc:docMk/>
          <pc:sldMk cId="543726096" sldId="275"/>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D200B3F0-A9BC-48CE-8EB6-ECE965069900}" type="datetimeFigureOut">
              <a:rPr lang="en-US" dirty="0"/>
              <a:pPr/>
              <a:t>10/25/2020</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DF9FFFF-3106-4DDB-AA62-0C80862170D6}" type="datetimeFigureOut">
              <a:rPr lang="en-US" dirty="0"/>
              <a:t>10/25/2020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3DA38B7-AE95-4DC8-9A51-7A71F545B098}"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ja-JP" altLang="en-US"/>
              <a:t>マスター タイトルの書式設定</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6F1EC2B-8188-4AC2-9F0D-8D09C51D505A}"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212B75E-944F-430B-BE5F-C69FA8823C04}"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9AE0DC7-7F53-471C-A711-B3DA6F2535F3}" type="datetimeFigureOut">
              <a:rPr lang="en-US" dirty="0"/>
              <a:t>10/25/2020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3C1F4C9D-4618-451D-80C1-6A376BB42AB4}" type="datetimeFigureOut">
              <a:rPr lang="en-US" dirty="0"/>
              <a:t>10/25/2020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24507B7-F2DC-4B2C-B14D-58A9766807A2}" type="datetimeFigureOut">
              <a:rPr lang="en-US" dirty="0"/>
              <a:t>10/25/2020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dirty="0"/>
              <a:t>10/25/2020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dirty="0"/>
              <a:t>10/25/2020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dirty="0"/>
              <a:t>10/25/2020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03D2D6-FCC2-425A-A4A7-8058E8C01CB1}" type="datetimeFigureOut">
              <a:rPr lang="en-US" dirty="0"/>
              <a:t>10/25/2020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8CF2683-E6E7-4CC3-9EEE-7854DD4F3545}" type="datetimeFigureOut">
              <a:rPr lang="en-US" dirty="0"/>
              <a:t>10/25/2020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E120F81-B39D-4CBB-8BF3-5D6E395D0F72}" type="datetimeFigureOut">
              <a:rPr lang="en-US" dirty="0"/>
              <a:t>10/25/2020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64B320A-89BA-47B2-A525-92E8D10B06E4}" type="datetimeFigureOut">
              <a:rPr lang="en-US" dirty="0"/>
              <a:t>10/25/2020</a:t>
            </a:fld>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kumimoji="1" sz="3600" b="0" i="0" kern="1200">
          <a:solidFill>
            <a:schemeClr val="bg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02A869-FB39-4C8E-8EF9-1D4326A40072}"/>
              </a:ext>
            </a:extLst>
          </p:cNvPr>
          <p:cNvSpPr>
            <a:spLocks noGrp="1"/>
          </p:cNvSpPr>
          <p:nvPr>
            <p:ph type="ctrTitle"/>
          </p:nvPr>
        </p:nvSpPr>
        <p:spPr/>
        <p:txBody>
          <a:bodyPr/>
          <a:lstStyle/>
          <a:p>
            <a:r>
              <a:rPr kumimoji="1" lang="en-US" altLang="ja-JP" dirty="0"/>
              <a:t>U-16 </a:t>
            </a:r>
            <a:r>
              <a:rPr kumimoji="1" lang="en-US" altLang="ja-JP" dirty="0" err="1"/>
              <a:t>procon</a:t>
            </a:r>
            <a:r>
              <a:rPr kumimoji="1" lang="en-US" altLang="ja-JP" dirty="0"/>
              <a:t> in Kushiro</a:t>
            </a:r>
            <a:br>
              <a:rPr kumimoji="1" lang="en-US" altLang="ja-JP" dirty="0"/>
            </a:br>
            <a:r>
              <a:rPr kumimoji="1" lang="ja-JP" altLang="en-US" dirty="0"/>
              <a:t>授与式</a:t>
            </a:r>
            <a:r>
              <a:rPr kumimoji="1" lang="en-US" altLang="ja-JP" dirty="0"/>
              <a:t> </a:t>
            </a:r>
            <a:endParaRPr kumimoji="1" lang="ja-JP" altLang="en-US" dirty="0"/>
          </a:p>
        </p:txBody>
      </p:sp>
      <p:sp>
        <p:nvSpPr>
          <p:cNvPr id="3" name="字幕 2">
            <a:extLst>
              <a:ext uri="{FF2B5EF4-FFF2-40B4-BE49-F238E27FC236}">
                <a16:creationId xmlns:a16="http://schemas.microsoft.com/office/drawing/2014/main" id="{486622F9-76A7-418A-8C76-72ED30E08674}"/>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350217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164259"/>
            <a:ext cx="1625766" cy="769441"/>
          </a:xfrm>
          <a:prstGeom prst="rect">
            <a:avLst/>
          </a:prstGeom>
          <a:noFill/>
        </p:spPr>
        <p:txBody>
          <a:bodyPr wrap="none" rtlCol="0">
            <a:spAutoFit/>
          </a:bodyPr>
          <a:lstStyle/>
          <a:p>
            <a:r>
              <a:rPr kumimoji="1" lang="ja-JP" altLang="en-US" sz="4400" dirty="0"/>
              <a:t>第</a:t>
            </a:r>
            <a:r>
              <a:rPr kumimoji="1" lang="en-US" altLang="ja-JP" sz="4400" dirty="0"/>
              <a:t>6</a:t>
            </a:r>
            <a:r>
              <a:rPr kumimoji="1" lang="ja-JP" altLang="en-US" sz="4400" dirty="0"/>
              <a:t>位</a:t>
            </a:r>
            <a:endParaRPr kumimoji="1" lang="en-US" altLang="ja-JP" sz="4400" dirty="0"/>
          </a:p>
        </p:txBody>
      </p:sp>
      <p:sp>
        <p:nvSpPr>
          <p:cNvPr id="7" name="正方形/長方形 6">
            <a:extLst>
              <a:ext uri="{FF2B5EF4-FFF2-40B4-BE49-F238E27FC236}">
                <a16:creationId xmlns:a16="http://schemas.microsoft.com/office/drawing/2014/main" id="{A8BF0729-F32C-4FDF-A81A-29BE327CEF0C}"/>
              </a:ext>
            </a:extLst>
          </p:cNvPr>
          <p:cNvSpPr/>
          <p:nvPr/>
        </p:nvSpPr>
        <p:spPr>
          <a:xfrm>
            <a:off x="3082871" y="5780583"/>
            <a:ext cx="5570756" cy="954107"/>
          </a:xfrm>
          <a:prstGeom prst="rect">
            <a:avLst/>
          </a:prstGeom>
        </p:spPr>
        <p:txBody>
          <a:bodyPr wrap="none">
            <a:spAutoFit/>
          </a:bodyPr>
          <a:lstStyle/>
          <a:p>
            <a:r>
              <a:rPr lang="en-US" altLang="ja-JP" sz="2800" dirty="0"/>
              <a:t>U-16</a:t>
            </a:r>
            <a:r>
              <a:rPr lang="ja-JP" altLang="en-US" sz="2800" dirty="0"/>
              <a:t>プロコン釧路運営から　</a:t>
            </a:r>
            <a:endParaRPr lang="en-US" altLang="ja-JP" sz="2800" dirty="0"/>
          </a:p>
          <a:p>
            <a:r>
              <a:rPr lang="ja-JP" altLang="en-US" sz="2800" dirty="0"/>
              <a:t>実行委員長からのおすすめ技術書</a:t>
            </a:r>
            <a:endParaRPr lang="en-US" altLang="ja-JP" sz="2800" dirty="0"/>
          </a:p>
        </p:txBody>
      </p:sp>
      <p:pic>
        <p:nvPicPr>
          <p:cNvPr id="5" name="図 4" descr="テーブル, ノートパソコン, 人, 座る が含まれている画像&#10;&#10;自動的に生成された説明">
            <a:extLst>
              <a:ext uri="{FF2B5EF4-FFF2-40B4-BE49-F238E27FC236}">
                <a16:creationId xmlns:a16="http://schemas.microsoft.com/office/drawing/2014/main" id="{59403BD1-53D7-40A6-BF3C-1D1CEFFF825F}"/>
              </a:ext>
            </a:extLst>
          </p:cNvPr>
          <p:cNvPicPr>
            <a:picLocks noChangeAspect="1"/>
          </p:cNvPicPr>
          <p:nvPr/>
        </p:nvPicPr>
        <p:blipFill>
          <a:blip r:embed="rId2"/>
          <a:stretch>
            <a:fillRect/>
          </a:stretch>
        </p:blipFill>
        <p:spPr>
          <a:xfrm>
            <a:off x="1958448" y="2933700"/>
            <a:ext cx="4145466" cy="2766103"/>
          </a:xfrm>
          <a:prstGeom prst="rect">
            <a:avLst/>
          </a:prstGeom>
        </p:spPr>
      </p:pic>
      <p:pic>
        <p:nvPicPr>
          <p:cNvPr id="1026" name="Picture 2" descr="技術書のイラスト（プログラミング）">
            <a:extLst>
              <a:ext uri="{FF2B5EF4-FFF2-40B4-BE49-F238E27FC236}">
                <a16:creationId xmlns:a16="http://schemas.microsoft.com/office/drawing/2014/main" id="{8820BC42-5999-4F4E-BF78-AE59B2331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1962" y="2842303"/>
            <a:ext cx="2209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98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164259"/>
            <a:ext cx="1625766" cy="769441"/>
          </a:xfrm>
          <a:prstGeom prst="rect">
            <a:avLst/>
          </a:prstGeom>
          <a:noFill/>
        </p:spPr>
        <p:txBody>
          <a:bodyPr wrap="none" rtlCol="0">
            <a:spAutoFit/>
          </a:bodyPr>
          <a:lstStyle/>
          <a:p>
            <a:r>
              <a:rPr kumimoji="1" lang="ja-JP" altLang="en-US" sz="4400" dirty="0"/>
              <a:t>第</a:t>
            </a:r>
            <a:r>
              <a:rPr kumimoji="1" lang="en-US" altLang="ja-JP" sz="4400" dirty="0"/>
              <a:t>5</a:t>
            </a:r>
            <a:r>
              <a:rPr kumimoji="1" lang="ja-JP" altLang="en-US" sz="4400" dirty="0"/>
              <a:t>位</a:t>
            </a:r>
            <a:endParaRPr kumimoji="1" lang="en-US" altLang="ja-JP" sz="4400" dirty="0"/>
          </a:p>
        </p:txBody>
      </p:sp>
      <p:pic>
        <p:nvPicPr>
          <p:cNvPr id="12" name="図 11">
            <a:extLst>
              <a:ext uri="{FF2B5EF4-FFF2-40B4-BE49-F238E27FC236}">
                <a16:creationId xmlns:a16="http://schemas.microsoft.com/office/drawing/2014/main" id="{CFBB9C70-9C8D-482C-9E65-843003EFF27C}"/>
              </a:ext>
            </a:extLst>
          </p:cNvPr>
          <p:cNvPicPr>
            <a:picLocks noChangeAspect="1"/>
          </p:cNvPicPr>
          <p:nvPr/>
        </p:nvPicPr>
        <p:blipFill rotWithShape="1">
          <a:blip r:embed="rId2"/>
          <a:srcRect l="23681" t="31186" r="29002" b="26554"/>
          <a:stretch/>
        </p:blipFill>
        <p:spPr>
          <a:xfrm>
            <a:off x="6656342" y="3234790"/>
            <a:ext cx="4133743" cy="2307492"/>
          </a:xfrm>
          <a:prstGeom prst="rect">
            <a:avLst/>
          </a:prstGeom>
        </p:spPr>
      </p:pic>
      <p:sp>
        <p:nvSpPr>
          <p:cNvPr id="6" name="正方形/長方形 5">
            <a:extLst>
              <a:ext uri="{FF2B5EF4-FFF2-40B4-BE49-F238E27FC236}">
                <a16:creationId xmlns:a16="http://schemas.microsoft.com/office/drawing/2014/main" id="{4E9A848A-066E-4291-A6AE-1B5BCADD4193}"/>
              </a:ext>
            </a:extLst>
          </p:cNvPr>
          <p:cNvSpPr/>
          <p:nvPr/>
        </p:nvSpPr>
        <p:spPr>
          <a:xfrm>
            <a:off x="3070171" y="5910080"/>
            <a:ext cx="5404043" cy="523220"/>
          </a:xfrm>
          <a:prstGeom prst="rect">
            <a:avLst/>
          </a:prstGeom>
        </p:spPr>
        <p:txBody>
          <a:bodyPr wrap="none">
            <a:spAutoFit/>
          </a:bodyPr>
          <a:lstStyle/>
          <a:p>
            <a:r>
              <a:rPr lang="en-US" altLang="ja-JP" sz="2800" dirty="0"/>
              <a:t>Sky</a:t>
            </a:r>
            <a:r>
              <a:rPr lang="ja-JP" altLang="en-US" sz="2800" dirty="0"/>
              <a:t>様ご提供　ステンレスボトル</a:t>
            </a:r>
            <a:endParaRPr lang="en-US" altLang="ja-JP" sz="2800" dirty="0"/>
          </a:p>
        </p:txBody>
      </p:sp>
      <p:pic>
        <p:nvPicPr>
          <p:cNvPr id="10" name="図 9" descr="屋内, 座る, 携帯電話, テーブル が含まれている画像&#10;&#10;自動的に生成された説明">
            <a:extLst>
              <a:ext uri="{FF2B5EF4-FFF2-40B4-BE49-F238E27FC236}">
                <a16:creationId xmlns:a16="http://schemas.microsoft.com/office/drawing/2014/main" id="{668297F9-DCFA-487B-90B5-A458A968B67B}"/>
              </a:ext>
            </a:extLst>
          </p:cNvPr>
          <p:cNvPicPr>
            <a:picLocks noChangeAspect="1"/>
          </p:cNvPicPr>
          <p:nvPr/>
        </p:nvPicPr>
        <p:blipFill>
          <a:blip r:embed="rId3"/>
          <a:stretch>
            <a:fillRect/>
          </a:stretch>
        </p:blipFill>
        <p:spPr>
          <a:xfrm>
            <a:off x="1626264" y="2933699"/>
            <a:ext cx="3909396" cy="2608583"/>
          </a:xfrm>
          <a:prstGeom prst="rect">
            <a:avLst/>
          </a:prstGeom>
        </p:spPr>
      </p:pic>
    </p:spTree>
    <p:extLst>
      <p:ext uri="{BB962C8B-B14F-4D97-AF65-F5344CB8AC3E}">
        <p14:creationId xmlns:p14="http://schemas.microsoft.com/office/powerpoint/2010/main" val="4037515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164259"/>
            <a:ext cx="1625766" cy="769441"/>
          </a:xfrm>
          <a:prstGeom prst="rect">
            <a:avLst/>
          </a:prstGeom>
          <a:noFill/>
        </p:spPr>
        <p:txBody>
          <a:bodyPr wrap="none" rtlCol="0">
            <a:spAutoFit/>
          </a:bodyPr>
          <a:lstStyle/>
          <a:p>
            <a:r>
              <a:rPr kumimoji="1" lang="ja-JP" altLang="en-US" sz="4400" dirty="0"/>
              <a:t>第</a:t>
            </a:r>
            <a:r>
              <a:rPr kumimoji="1" lang="en-US" altLang="ja-JP" sz="4400" dirty="0"/>
              <a:t>4</a:t>
            </a:r>
            <a:r>
              <a:rPr kumimoji="1" lang="ja-JP" altLang="en-US" sz="4400" dirty="0"/>
              <a:t>位</a:t>
            </a:r>
            <a:endParaRPr kumimoji="1" lang="en-US" altLang="ja-JP" sz="4400" dirty="0"/>
          </a:p>
        </p:txBody>
      </p:sp>
      <p:sp>
        <p:nvSpPr>
          <p:cNvPr id="8" name="テキスト ボックス 7">
            <a:extLst>
              <a:ext uri="{FF2B5EF4-FFF2-40B4-BE49-F238E27FC236}">
                <a16:creationId xmlns:a16="http://schemas.microsoft.com/office/drawing/2014/main" id="{EF95B20B-1915-4AA8-BB7F-8D168AF506D0}"/>
              </a:ext>
            </a:extLst>
          </p:cNvPr>
          <p:cNvSpPr txBox="1"/>
          <p:nvPr/>
        </p:nvSpPr>
        <p:spPr>
          <a:xfrm>
            <a:off x="2448206" y="6019703"/>
            <a:ext cx="6647974" cy="523220"/>
          </a:xfrm>
          <a:prstGeom prst="rect">
            <a:avLst/>
          </a:prstGeom>
          <a:noFill/>
        </p:spPr>
        <p:txBody>
          <a:bodyPr wrap="none" rtlCol="0">
            <a:spAutoFit/>
          </a:bodyPr>
          <a:lstStyle/>
          <a:p>
            <a:r>
              <a:rPr lang="ja-JP" altLang="en-US" sz="2800" dirty="0"/>
              <a:t>エレコム様ご提供　ワイヤレスイヤホン</a:t>
            </a:r>
            <a:endParaRPr kumimoji="1" lang="ja-JP" altLang="en-US" sz="2800" dirty="0"/>
          </a:p>
        </p:txBody>
      </p:sp>
      <p:pic>
        <p:nvPicPr>
          <p:cNvPr id="12" name="図 11">
            <a:extLst>
              <a:ext uri="{FF2B5EF4-FFF2-40B4-BE49-F238E27FC236}">
                <a16:creationId xmlns:a16="http://schemas.microsoft.com/office/drawing/2014/main" id="{CFBB9C70-9C8D-482C-9E65-843003EFF27C}"/>
              </a:ext>
            </a:extLst>
          </p:cNvPr>
          <p:cNvPicPr>
            <a:picLocks noChangeAspect="1"/>
          </p:cNvPicPr>
          <p:nvPr/>
        </p:nvPicPr>
        <p:blipFill rotWithShape="1">
          <a:blip r:embed="rId2"/>
          <a:srcRect l="23681" t="31186" r="29002" b="26554"/>
          <a:stretch/>
        </p:blipFill>
        <p:spPr>
          <a:xfrm>
            <a:off x="6656342" y="3234790"/>
            <a:ext cx="4133743" cy="2307492"/>
          </a:xfrm>
          <a:prstGeom prst="rect">
            <a:avLst/>
          </a:prstGeom>
        </p:spPr>
      </p:pic>
      <p:pic>
        <p:nvPicPr>
          <p:cNvPr id="13" name="図 12">
            <a:extLst>
              <a:ext uri="{FF2B5EF4-FFF2-40B4-BE49-F238E27FC236}">
                <a16:creationId xmlns:a16="http://schemas.microsoft.com/office/drawing/2014/main" id="{3F6F0104-4FF3-47C2-BBD7-234C0EC11E84}"/>
              </a:ext>
            </a:extLst>
          </p:cNvPr>
          <p:cNvPicPr>
            <a:picLocks noChangeAspect="1"/>
          </p:cNvPicPr>
          <p:nvPr/>
        </p:nvPicPr>
        <p:blipFill rotWithShape="1">
          <a:blip r:embed="rId3"/>
          <a:srcRect l="23600" t="29733" r="22723" b="19575"/>
          <a:stretch/>
        </p:blipFill>
        <p:spPr>
          <a:xfrm>
            <a:off x="6364087" y="2845533"/>
            <a:ext cx="4718252" cy="2784913"/>
          </a:xfrm>
          <a:prstGeom prst="rect">
            <a:avLst/>
          </a:prstGeom>
        </p:spPr>
      </p:pic>
      <p:pic>
        <p:nvPicPr>
          <p:cNvPr id="14" name="図 13" descr="屋内, テーブル, 座る, 横たわる が含まれている画像&#10;&#10;自動的に生成された説明">
            <a:extLst>
              <a:ext uri="{FF2B5EF4-FFF2-40B4-BE49-F238E27FC236}">
                <a16:creationId xmlns:a16="http://schemas.microsoft.com/office/drawing/2014/main" id="{0512AEC2-04C3-4E4D-BD93-AE9AF3D90BF3}"/>
              </a:ext>
            </a:extLst>
          </p:cNvPr>
          <p:cNvPicPr>
            <a:picLocks noChangeAspect="1"/>
          </p:cNvPicPr>
          <p:nvPr/>
        </p:nvPicPr>
        <p:blipFill>
          <a:blip r:embed="rId4"/>
          <a:stretch>
            <a:fillRect/>
          </a:stretch>
        </p:blipFill>
        <p:spPr>
          <a:xfrm>
            <a:off x="1626264" y="2886708"/>
            <a:ext cx="3909395" cy="2608582"/>
          </a:xfrm>
          <a:prstGeom prst="rect">
            <a:avLst/>
          </a:prstGeom>
        </p:spPr>
      </p:pic>
    </p:spTree>
    <p:extLst>
      <p:ext uri="{BB962C8B-B14F-4D97-AF65-F5344CB8AC3E}">
        <p14:creationId xmlns:p14="http://schemas.microsoft.com/office/powerpoint/2010/main" val="120478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164259"/>
            <a:ext cx="1625766" cy="769441"/>
          </a:xfrm>
          <a:prstGeom prst="rect">
            <a:avLst/>
          </a:prstGeom>
          <a:noFill/>
        </p:spPr>
        <p:txBody>
          <a:bodyPr wrap="none" rtlCol="0">
            <a:spAutoFit/>
          </a:bodyPr>
          <a:lstStyle/>
          <a:p>
            <a:r>
              <a:rPr kumimoji="1" lang="ja-JP" altLang="en-US" sz="4400" dirty="0"/>
              <a:t>第</a:t>
            </a:r>
            <a:r>
              <a:rPr kumimoji="1" lang="en-US" altLang="ja-JP" sz="4400" dirty="0"/>
              <a:t>3</a:t>
            </a:r>
            <a:r>
              <a:rPr kumimoji="1" lang="ja-JP" altLang="en-US" sz="4400" dirty="0"/>
              <a:t>位</a:t>
            </a:r>
            <a:endParaRPr kumimoji="1" lang="en-US" altLang="ja-JP" sz="4400" dirty="0"/>
          </a:p>
        </p:txBody>
      </p:sp>
      <p:sp>
        <p:nvSpPr>
          <p:cNvPr id="8" name="テキスト ボックス 7">
            <a:extLst>
              <a:ext uri="{FF2B5EF4-FFF2-40B4-BE49-F238E27FC236}">
                <a16:creationId xmlns:a16="http://schemas.microsoft.com/office/drawing/2014/main" id="{EF95B20B-1915-4AA8-BB7F-8D168AF506D0}"/>
              </a:ext>
            </a:extLst>
          </p:cNvPr>
          <p:cNvSpPr txBox="1"/>
          <p:nvPr/>
        </p:nvSpPr>
        <p:spPr>
          <a:xfrm>
            <a:off x="2089134" y="5758093"/>
            <a:ext cx="7859844" cy="1384995"/>
          </a:xfrm>
          <a:prstGeom prst="rect">
            <a:avLst/>
          </a:prstGeom>
          <a:noFill/>
        </p:spPr>
        <p:txBody>
          <a:bodyPr wrap="none" rtlCol="0">
            <a:spAutoFit/>
          </a:bodyPr>
          <a:lstStyle/>
          <a:p>
            <a:r>
              <a:rPr lang="ja-JP" altLang="en-US" sz="2800" dirty="0"/>
              <a:t>バッファロー様ご提供　</a:t>
            </a:r>
            <a:r>
              <a:rPr lang="en-US" altLang="ja-JP" sz="2800" dirty="0"/>
              <a:t>	</a:t>
            </a:r>
            <a:r>
              <a:rPr lang="ja-JP" altLang="en-US" sz="2800" dirty="0"/>
              <a:t>モバイルバッテリー</a:t>
            </a:r>
            <a:endParaRPr lang="en-US" altLang="ja-JP" sz="2800" dirty="0"/>
          </a:p>
          <a:p>
            <a:r>
              <a:rPr lang="en-US" altLang="ja-JP" sz="2800" dirty="0"/>
              <a:t>Sky</a:t>
            </a:r>
            <a:r>
              <a:rPr lang="ja-JP" altLang="en-US" sz="2800" dirty="0"/>
              <a:t>様ご提供　</a:t>
            </a:r>
            <a:r>
              <a:rPr lang="en-US" altLang="ja-JP" sz="2800" dirty="0"/>
              <a:t>				</a:t>
            </a:r>
            <a:r>
              <a:rPr lang="ja-JP" altLang="en-US" sz="2800" dirty="0"/>
              <a:t>ステンレスボトル</a:t>
            </a:r>
            <a:endParaRPr lang="en-US" altLang="ja-JP" sz="2800" dirty="0"/>
          </a:p>
          <a:p>
            <a:endParaRPr kumimoji="1" lang="ja-JP" altLang="en-US" sz="2800" dirty="0"/>
          </a:p>
        </p:txBody>
      </p:sp>
      <p:pic>
        <p:nvPicPr>
          <p:cNvPr id="14" name="図 13" descr="屋内, テーブル, 座る, 横たわる が含まれている画像&#10;&#10;自動的に生成された説明">
            <a:extLst>
              <a:ext uri="{FF2B5EF4-FFF2-40B4-BE49-F238E27FC236}">
                <a16:creationId xmlns:a16="http://schemas.microsoft.com/office/drawing/2014/main" id="{0512AEC2-04C3-4E4D-BD93-AE9AF3D90BF3}"/>
              </a:ext>
            </a:extLst>
          </p:cNvPr>
          <p:cNvPicPr>
            <a:picLocks noChangeAspect="1"/>
          </p:cNvPicPr>
          <p:nvPr/>
        </p:nvPicPr>
        <p:blipFill>
          <a:blip r:embed="rId2"/>
          <a:stretch>
            <a:fillRect/>
          </a:stretch>
        </p:blipFill>
        <p:spPr>
          <a:xfrm>
            <a:off x="1626264" y="2886708"/>
            <a:ext cx="3909395" cy="2608582"/>
          </a:xfrm>
          <a:prstGeom prst="rect">
            <a:avLst/>
          </a:prstGeom>
        </p:spPr>
      </p:pic>
      <p:pic>
        <p:nvPicPr>
          <p:cNvPr id="5" name="図 4" descr="座る, バッグ, テーブル, ローション が含まれている画像&#10;&#10;自動的に生成された説明">
            <a:extLst>
              <a:ext uri="{FF2B5EF4-FFF2-40B4-BE49-F238E27FC236}">
                <a16:creationId xmlns:a16="http://schemas.microsoft.com/office/drawing/2014/main" id="{CD0F43D0-4A5D-481C-A664-6C522F3F52DA}"/>
              </a:ext>
            </a:extLst>
          </p:cNvPr>
          <p:cNvPicPr>
            <a:picLocks noChangeAspect="1"/>
          </p:cNvPicPr>
          <p:nvPr/>
        </p:nvPicPr>
        <p:blipFill>
          <a:blip r:embed="rId3"/>
          <a:stretch>
            <a:fillRect/>
          </a:stretch>
        </p:blipFill>
        <p:spPr>
          <a:xfrm>
            <a:off x="1626264" y="2886709"/>
            <a:ext cx="3909395" cy="2608582"/>
          </a:xfrm>
          <a:prstGeom prst="rect">
            <a:avLst/>
          </a:prstGeom>
        </p:spPr>
      </p:pic>
      <p:pic>
        <p:nvPicPr>
          <p:cNvPr id="10" name="図 9">
            <a:extLst>
              <a:ext uri="{FF2B5EF4-FFF2-40B4-BE49-F238E27FC236}">
                <a16:creationId xmlns:a16="http://schemas.microsoft.com/office/drawing/2014/main" id="{E0E3BEDB-4BB7-4B06-979D-7442B328D9DE}"/>
              </a:ext>
            </a:extLst>
          </p:cNvPr>
          <p:cNvPicPr>
            <a:picLocks noChangeAspect="1"/>
          </p:cNvPicPr>
          <p:nvPr/>
        </p:nvPicPr>
        <p:blipFill rotWithShape="1">
          <a:blip r:embed="rId4"/>
          <a:srcRect l="23681" t="31186" r="29002" b="26554"/>
          <a:stretch/>
        </p:blipFill>
        <p:spPr>
          <a:xfrm>
            <a:off x="8727373" y="4091066"/>
            <a:ext cx="2750986" cy="1535625"/>
          </a:xfrm>
          <a:prstGeom prst="rect">
            <a:avLst/>
          </a:prstGeom>
        </p:spPr>
      </p:pic>
      <p:pic>
        <p:nvPicPr>
          <p:cNvPr id="6" name="図 5">
            <a:extLst>
              <a:ext uri="{FF2B5EF4-FFF2-40B4-BE49-F238E27FC236}">
                <a16:creationId xmlns:a16="http://schemas.microsoft.com/office/drawing/2014/main" id="{59D710BC-63B5-463B-9D85-81A8EF2D0C8F}"/>
              </a:ext>
            </a:extLst>
          </p:cNvPr>
          <p:cNvPicPr>
            <a:picLocks noChangeAspect="1"/>
          </p:cNvPicPr>
          <p:nvPr/>
        </p:nvPicPr>
        <p:blipFill rotWithShape="1">
          <a:blip r:embed="rId5"/>
          <a:srcRect l="28588" t="27037" r="27719" b="30741"/>
          <a:stretch/>
        </p:blipFill>
        <p:spPr>
          <a:xfrm>
            <a:off x="5740400" y="2554238"/>
            <a:ext cx="3006998" cy="1816100"/>
          </a:xfrm>
          <a:prstGeom prst="rect">
            <a:avLst/>
          </a:prstGeom>
        </p:spPr>
      </p:pic>
    </p:spTree>
    <p:extLst>
      <p:ext uri="{BB962C8B-B14F-4D97-AF65-F5344CB8AC3E}">
        <p14:creationId xmlns:p14="http://schemas.microsoft.com/office/powerpoint/2010/main" val="3762239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164259"/>
            <a:ext cx="1625766" cy="769441"/>
          </a:xfrm>
          <a:prstGeom prst="rect">
            <a:avLst/>
          </a:prstGeom>
          <a:noFill/>
        </p:spPr>
        <p:txBody>
          <a:bodyPr wrap="none" rtlCol="0">
            <a:spAutoFit/>
          </a:bodyPr>
          <a:lstStyle/>
          <a:p>
            <a:r>
              <a:rPr kumimoji="1" lang="ja-JP" altLang="en-US" sz="4400" dirty="0"/>
              <a:t>第</a:t>
            </a:r>
            <a:r>
              <a:rPr kumimoji="1" lang="en-US" altLang="ja-JP" sz="4400" dirty="0"/>
              <a:t>2</a:t>
            </a:r>
            <a:r>
              <a:rPr kumimoji="1" lang="ja-JP" altLang="en-US" sz="4400" dirty="0"/>
              <a:t>位</a:t>
            </a:r>
            <a:endParaRPr kumimoji="1" lang="en-US" altLang="ja-JP" sz="4400" dirty="0"/>
          </a:p>
        </p:txBody>
      </p:sp>
      <p:sp>
        <p:nvSpPr>
          <p:cNvPr id="6" name="正方形/長方形 5">
            <a:extLst>
              <a:ext uri="{FF2B5EF4-FFF2-40B4-BE49-F238E27FC236}">
                <a16:creationId xmlns:a16="http://schemas.microsoft.com/office/drawing/2014/main" id="{4E9A848A-066E-4291-A6AE-1B5BCADD4193}"/>
              </a:ext>
            </a:extLst>
          </p:cNvPr>
          <p:cNvSpPr/>
          <p:nvPr/>
        </p:nvSpPr>
        <p:spPr>
          <a:xfrm>
            <a:off x="573376" y="5752960"/>
            <a:ext cx="5410455" cy="954107"/>
          </a:xfrm>
          <a:prstGeom prst="rect">
            <a:avLst/>
          </a:prstGeom>
        </p:spPr>
        <p:txBody>
          <a:bodyPr wrap="none">
            <a:spAutoFit/>
          </a:bodyPr>
          <a:lstStyle/>
          <a:p>
            <a:r>
              <a:rPr lang="ja-JP" altLang="en-US" sz="2800" dirty="0"/>
              <a:t>トレンドマイクロ様ご提供　</a:t>
            </a:r>
            <a:endParaRPr lang="en-US" altLang="ja-JP" sz="2800" dirty="0"/>
          </a:p>
          <a:p>
            <a:r>
              <a:rPr lang="ja-JP" altLang="en-US" sz="2800" dirty="0"/>
              <a:t>ウイルスバスタークラウド</a:t>
            </a:r>
            <a:r>
              <a:rPr lang="en-US" altLang="ja-JP" sz="2800" dirty="0"/>
              <a:t>1</a:t>
            </a:r>
            <a:r>
              <a:rPr lang="ja-JP" altLang="en-US" sz="2800" dirty="0"/>
              <a:t>年版</a:t>
            </a:r>
            <a:endParaRPr lang="en-US" altLang="ja-JP" sz="2800" dirty="0"/>
          </a:p>
        </p:txBody>
      </p:sp>
      <p:pic>
        <p:nvPicPr>
          <p:cNvPr id="5" name="図 4" descr="テキスト&#10;&#10;自動的に生成された説明">
            <a:extLst>
              <a:ext uri="{FF2B5EF4-FFF2-40B4-BE49-F238E27FC236}">
                <a16:creationId xmlns:a16="http://schemas.microsoft.com/office/drawing/2014/main" id="{23F0BEB6-CE5E-4128-BE3E-31780892861A}"/>
              </a:ext>
            </a:extLst>
          </p:cNvPr>
          <p:cNvPicPr>
            <a:picLocks noChangeAspect="1"/>
          </p:cNvPicPr>
          <p:nvPr/>
        </p:nvPicPr>
        <p:blipFill rotWithShape="1">
          <a:blip r:embed="rId2"/>
          <a:srcRect l="16273" t="24220" r="55455" b="13672"/>
          <a:stretch/>
        </p:blipFill>
        <p:spPr>
          <a:xfrm>
            <a:off x="721028" y="2933700"/>
            <a:ext cx="1901605" cy="2787580"/>
          </a:xfrm>
          <a:prstGeom prst="rect">
            <a:avLst/>
          </a:prstGeom>
        </p:spPr>
      </p:pic>
      <p:pic>
        <p:nvPicPr>
          <p:cNvPr id="7" name="図 6">
            <a:extLst>
              <a:ext uri="{FF2B5EF4-FFF2-40B4-BE49-F238E27FC236}">
                <a16:creationId xmlns:a16="http://schemas.microsoft.com/office/drawing/2014/main" id="{4ED3739D-4806-482F-96E8-517F1185B9F7}"/>
              </a:ext>
            </a:extLst>
          </p:cNvPr>
          <p:cNvPicPr>
            <a:picLocks noChangeAspect="1"/>
          </p:cNvPicPr>
          <p:nvPr/>
        </p:nvPicPr>
        <p:blipFill rotWithShape="1">
          <a:blip r:embed="rId3"/>
          <a:srcRect l="8842" t="24326" r="75573" b="42778"/>
          <a:stretch/>
        </p:blipFill>
        <p:spPr>
          <a:xfrm>
            <a:off x="7373710" y="2280235"/>
            <a:ext cx="1901605" cy="2654309"/>
          </a:xfrm>
          <a:prstGeom prst="rect">
            <a:avLst/>
          </a:prstGeom>
        </p:spPr>
      </p:pic>
      <p:pic>
        <p:nvPicPr>
          <p:cNvPr id="8" name="図 7">
            <a:extLst>
              <a:ext uri="{FF2B5EF4-FFF2-40B4-BE49-F238E27FC236}">
                <a16:creationId xmlns:a16="http://schemas.microsoft.com/office/drawing/2014/main" id="{B7B3B3EB-D469-460A-8A4B-468AB1C9D61A}"/>
              </a:ext>
            </a:extLst>
          </p:cNvPr>
          <p:cNvPicPr>
            <a:picLocks noChangeAspect="1"/>
          </p:cNvPicPr>
          <p:nvPr/>
        </p:nvPicPr>
        <p:blipFill rotWithShape="1">
          <a:blip r:embed="rId3"/>
          <a:srcRect l="26507" t="27571" r="51742" b="68441"/>
          <a:stretch/>
        </p:blipFill>
        <p:spPr>
          <a:xfrm>
            <a:off x="7373710" y="1541787"/>
            <a:ext cx="3049281" cy="349380"/>
          </a:xfrm>
          <a:prstGeom prst="rect">
            <a:avLst/>
          </a:prstGeom>
        </p:spPr>
      </p:pic>
      <p:pic>
        <p:nvPicPr>
          <p:cNvPr id="9" name="図 8">
            <a:extLst>
              <a:ext uri="{FF2B5EF4-FFF2-40B4-BE49-F238E27FC236}">
                <a16:creationId xmlns:a16="http://schemas.microsoft.com/office/drawing/2014/main" id="{84A0D743-B9FA-4C13-A9B2-85BA08DAAC44}"/>
              </a:ext>
            </a:extLst>
          </p:cNvPr>
          <p:cNvPicPr>
            <a:picLocks noChangeAspect="1"/>
          </p:cNvPicPr>
          <p:nvPr/>
        </p:nvPicPr>
        <p:blipFill rotWithShape="1">
          <a:blip r:embed="rId4"/>
          <a:srcRect l="8814" t="33274" r="76386" b="42842"/>
          <a:stretch/>
        </p:blipFill>
        <p:spPr>
          <a:xfrm>
            <a:off x="8797225" y="3294787"/>
            <a:ext cx="1625766" cy="1639757"/>
          </a:xfrm>
          <a:prstGeom prst="rect">
            <a:avLst/>
          </a:prstGeom>
        </p:spPr>
      </p:pic>
      <p:pic>
        <p:nvPicPr>
          <p:cNvPr id="11" name="図 10">
            <a:extLst>
              <a:ext uri="{FF2B5EF4-FFF2-40B4-BE49-F238E27FC236}">
                <a16:creationId xmlns:a16="http://schemas.microsoft.com/office/drawing/2014/main" id="{659A82E5-40A7-44D7-8C70-ECF50FE2D0F7}"/>
              </a:ext>
            </a:extLst>
          </p:cNvPr>
          <p:cNvPicPr>
            <a:picLocks noChangeAspect="1"/>
          </p:cNvPicPr>
          <p:nvPr/>
        </p:nvPicPr>
        <p:blipFill rotWithShape="1">
          <a:blip r:embed="rId4"/>
          <a:srcRect l="25518" t="31558" r="46693" b="63347"/>
          <a:stretch/>
        </p:blipFill>
        <p:spPr>
          <a:xfrm>
            <a:off x="7373710" y="1921646"/>
            <a:ext cx="3049282" cy="349380"/>
          </a:xfrm>
          <a:prstGeom prst="rect">
            <a:avLst/>
          </a:prstGeom>
        </p:spPr>
      </p:pic>
      <p:pic>
        <p:nvPicPr>
          <p:cNvPr id="2050" name="Picture 2" descr="ソース画像を表示">
            <a:extLst>
              <a:ext uri="{FF2B5EF4-FFF2-40B4-BE49-F238E27FC236}">
                <a16:creationId xmlns:a16="http://schemas.microsoft.com/office/drawing/2014/main" id="{BE03E5FB-57F9-4DA2-8AFE-6A1A05C248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0249" y="3594100"/>
            <a:ext cx="4042053" cy="138777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11CB1B26-D952-4AF4-A56F-55C46D9457AB}"/>
              </a:ext>
            </a:extLst>
          </p:cNvPr>
          <p:cNvSpPr/>
          <p:nvPr/>
        </p:nvSpPr>
        <p:spPr>
          <a:xfrm>
            <a:off x="6208170" y="5467249"/>
            <a:ext cx="6019597" cy="1384995"/>
          </a:xfrm>
          <a:prstGeom prst="rect">
            <a:avLst/>
          </a:prstGeom>
        </p:spPr>
        <p:txBody>
          <a:bodyPr wrap="none">
            <a:spAutoFit/>
          </a:bodyPr>
          <a:lstStyle/>
          <a:p>
            <a:r>
              <a:rPr lang="en-US" altLang="ja-JP" sz="2800" dirty="0"/>
              <a:t>U-16</a:t>
            </a:r>
            <a:r>
              <a:rPr lang="ja-JP" altLang="en-US" sz="2800" dirty="0"/>
              <a:t>プロコン釧路運営から　</a:t>
            </a:r>
            <a:endParaRPr lang="en-US" altLang="ja-JP" sz="2800" dirty="0"/>
          </a:p>
          <a:p>
            <a:r>
              <a:rPr lang="en-US" altLang="ja-JP" sz="2800" dirty="0"/>
              <a:t>Minecraft</a:t>
            </a:r>
            <a:r>
              <a:rPr lang="ja-JP" altLang="en-US" sz="2800" dirty="0"/>
              <a:t> </a:t>
            </a:r>
            <a:r>
              <a:rPr lang="en-US" altLang="ja-JP" sz="2800" dirty="0"/>
              <a:t>for</a:t>
            </a:r>
            <a:r>
              <a:rPr lang="ja-JP" altLang="en-US" sz="2800" dirty="0"/>
              <a:t> </a:t>
            </a:r>
            <a:r>
              <a:rPr lang="en-US" altLang="ja-JP" sz="2800" dirty="0"/>
              <a:t>windows10</a:t>
            </a:r>
          </a:p>
          <a:p>
            <a:r>
              <a:rPr lang="en-US" altLang="ja-JP" sz="2800" dirty="0"/>
              <a:t>+ Code Connection for Minecraft</a:t>
            </a:r>
          </a:p>
        </p:txBody>
      </p:sp>
    </p:spTree>
    <p:extLst>
      <p:ext uri="{BB962C8B-B14F-4D97-AF65-F5344CB8AC3E}">
        <p14:creationId xmlns:p14="http://schemas.microsoft.com/office/powerpoint/2010/main" val="3618483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kumimoji="1" lang="ja-JP" altLang="en-US" dirty="0"/>
              <a:t>景品紹介</a:t>
            </a:r>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660400" y="2039410"/>
            <a:ext cx="1625766" cy="769441"/>
          </a:xfrm>
          <a:prstGeom prst="rect">
            <a:avLst/>
          </a:prstGeom>
          <a:noFill/>
        </p:spPr>
        <p:txBody>
          <a:bodyPr wrap="none" rtlCol="0">
            <a:spAutoFit/>
          </a:bodyPr>
          <a:lstStyle/>
          <a:p>
            <a:r>
              <a:rPr kumimoji="1" lang="ja-JP" altLang="en-US" sz="4400" dirty="0"/>
              <a:t>第</a:t>
            </a:r>
            <a:r>
              <a:rPr kumimoji="1" lang="en-US" altLang="ja-JP" sz="4400" dirty="0"/>
              <a:t>1</a:t>
            </a:r>
            <a:r>
              <a:rPr kumimoji="1" lang="ja-JP" altLang="en-US" sz="4400" dirty="0"/>
              <a:t>位</a:t>
            </a:r>
            <a:endParaRPr kumimoji="1" lang="en-US" altLang="ja-JP" sz="4400" dirty="0"/>
          </a:p>
        </p:txBody>
      </p:sp>
      <p:sp>
        <p:nvSpPr>
          <p:cNvPr id="8" name="テキスト ボックス 7">
            <a:extLst>
              <a:ext uri="{FF2B5EF4-FFF2-40B4-BE49-F238E27FC236}">
                <a16:creationId xmlns:a16="http://schemas.microsoft.com/office/drawing/2014/main" id="{EF95B20B-1915-4AA8-BB7F-8D168AF506D0}"/>
              </a:ext>
            </a:extLst>
          </p:cNvPr>
          <p:cNvSpPr txBox="1"/>
          <p:nvPr/>
        </p:nvSpPr>
        <p:spPr>
          <a:xfrm>
            <a:off x="381000" y="5293495"/>
            <a:ext cx="4993994" cy="1200329"/>
          </a:xfrm>
          <a:prstGeom prst="rect">
            <a:avLst/>
          </a:prstGeom>
          <a:noFill/>
        </p:spPr>
        <p:txBody>
          <a:bodyPr wrap="square" rtlCol="0">
            <a:spAutoFit/>
          </a:bodyPr>
          <a:lstStyle/>
          <a:p>
            <a:r>
              <a:rPr lang="ja-JP" altLang="en-US" dirty="0"/>
              <a:t>サードウェーブ様ご提供　</a:t>
            </a:r>
            <a:endParaRPr lang="en-US" altLang="ja-JP" dirty="0"/>
          </a:p>
          <a:p>
            <a:r>
              <a:rPr lang="ja-JP" altLang="en-US" dirty="0"/>
              <a:t>ウルトラコンパクトワイヤレスキーボード</a:t>
            </a:r>
            <a:endParaRPr lang="en-US" altLang="ja-JP" dirty="0"/>
          </a:p>
          <a:p>
            <a:endParaRPr lang="en-US" altLang="ja-JP" dirty="0"/>
          </a:p>
          <a:p>
            <a:r>
              <a:rPr lang="ja-JP" altLang="en-US" dirty="0"/>
              <a:t>サンワサプライ様ご提供　ボディバッグ</a:t>
            </a:r>
            <a:endParaRPr kumimoji="1" lang="ja-JP" altLang="en-US" sz="2800" dirty="0"/>
          </a:p>
        </p:txBody>
      </p:sp>
      <p:pic>
        <p:nvPicPr>
          <p:cNvPr id="5" name="図 4" descr="バッグ, 座る, 荷物, スーツケース が含まれている画像&#10;&#10;自動的に生成された説明">
            <a:extLst>
              <a:ext uri="{FF2B5EF4-FFF2-40B4-BE49-F238E27FC236}">
                <a16:creationId xmlns:a16="http://schemas.microsoft.com/office/drawing/2014/main" id="{09E033A2-1746-40DA-969E-C4804F63F08F}"/>
              </a:ext>
            </a:extLst>
          </p:cNvPr>
          <p:cNvPicPr>
            <a:picLocks noChangeAspect="1"/>
          </p:cNvPicPr>
          <p:nvPr/>
        </p:nvPicPr>
        <p:blipFill>
          <a:blip r:embed="rId2"/>
          <a:stretch>
            <a:fillRect/>
          </a:stretch>
        </p:blipFill>
        <p:spPr>
          <a:xfrm>
            <a:off x="660400" y="2758959"/>
            <a:ext cx="3530600" cy="2355828"/>
          </a:xfrm>
          <a:prstGeom prst="rect">
            <a:avLst/>
          </a:prstGeom>
        </p:spPr>
      </p:pic>
      <p:pic>
        <p:nvPicPr>
          <p:cNvPr id="6" name="図 5">
            <a:extLst>
              <a:ext uri="{FF2B5EF4-FFF2-40B4-BE49-F238E27FC236}">
                <a16:creationId xmlns:a16="http://schemas.microsoft.com/office/drawing/2014/main" id="{6F4B53AA-7272-4F0B-B30C-1EFF7365F7DA}"/>
              </a:ext>
            </a:extLst>
          </p:cNvPr>
          <p:cNvPicPr>
            <a:picLocks noChangeAspect="1"/>
          </p:cNvPicPr>
          <p:nvPr/>
        </p:nvPicPr>
        <p:blipFill rotWithShape="1">
          <a:blip r:embed="rId3"/>
          <a:srcRect l="57455" t="25320" r="18990" b="19284"/>
          <a:stretch/>
        </p:blipFill>
        <p:spPr>
          <a:xfrm>
            <a:off x="8606278" y="2418041"/>
            <a:ext cx="1834671" cy="2696746"/>
          </a:xfrm>
          <a:prstGeom prst="rect">
            <a:avLst/>
          </a:prstGeom>
        </p:spPr>
      </p:pic>
      <p:sp>
        <p:nvSpPr>
          <p:cNvPr id="7" name="テキスト ボックス 6">
            <a:extLst>
              <a:ext uri="{FF2B5EF4-FFF2-40B4-BE49-F238E27FC236}">
                <a16:creationId xmlns:a16="http://schemas.microsoft.com/office/drawing/2014/main" id="{B96F5B75-516F-4CB8-B4C6-7F7E555E7291}"/>
              </a:ext>
            </a:extLst>
          </p:cNvPr>
          <p:cNvSpPr txBox="1"/>
          <p:nvPr/>
        </p:nvSpPr>
        <p:spPr>
          <a:xfrm>
            <a:off x="8075598" y="6439759"/>
            <a:ext cx="4115229" cy="369332"/>
          </a:xfrm>
          <a:prstGeom prst="rect">
            <a:avLst/>
          </a:prstGeom>
          <a:noFill/>
        </p:spPr>
        <p:txBody>
          <a:bodyPr wrap="none" rtlCol="0">
            <a:spAutoFit/>
          </a:bodyPr>
          <a:lstStyle/>
          <a:p>
            <a:r>
              <a:rPr kumimoji="1" lang="ja-JP" altLang="en-US" dirty="0"/>
              <a:t>引用：</a:t>
            </a:r>
            <a:r>
              <a:rPr kumimoji="1" lang="en-US" altLang="ja-JP" dirty="0"/>
              <a:t>https://www.raspberrypi.org/</a:t>
            </a:r>
            <a:endParaRPr kumimoji="1" lang="ja-JP" altLang="en-US" dirty="0"/>
          </a:p>
        </p:txBody>
      </p:sp>
      <p:pic>
        <p:nvPicPr>
          <p:cNvPr id="3" name="図 2">
            <a:extLst>
              <a:ext uri="{FF2B5EF4-FFF2-40B4-BE49-F238E27FC236}">
                <a16:creationId xmlns:a16="http://schemas.microsoft.com/office/drawing/2014/main" id="{247E7C87-2476-4925-96E7-E7DCBD92CA07}"/>
              </a:ext>
            </a:extLst>
          </p:cNvPr>
          <p:cNvPicPr>
            <a:picLocks noChangeAspect="1"/>
          </p:cNvPicPr>
          <p:nvPr/>
        </p:nvPicPr>
        <p:blipFill rotWithShape="1">
          <a:blip r:embed="rId4"/>
          <a:srcRect l="28010" t="40230" r="51967" b="39326"/>
          <a:stretch/>
        </p:blipFill>
        <p:spPr>
          <a:xfrm>
            <a:off x="4437110" y="4161044"/>
            <a:ext cx="2197100" cy="1402086"/>
          </a:xfrm>
          <a:prstGeom prst="rect">
            <a:avLst/>
          </a:prstGeom>
        </p:spPr>
      </p:pic>
      <p:pic>
        <p:nvPicPr>
          <p:cNvPr id="9" name="図 8">
            <a:extLst>
              <a:ext uri="{FF2B5EF4-FFF2-40B4-BE49-F238E27FC236}">
                <a16:creationId xmlns:a16="http://schemas.microsoft.com/office/drawing/2014/main" id="{F2DB280F-E5F5-4DF7-B115-BA0A21F01A95}"/>
              </a:ext>
            </a:extLst>
          </p:cNvPr>
          <p:cNvPicPr>
            <a:picLocks noChangeAspect="1"/>
          </p:cNvPicPr>
          <p:nvPr/>
        </p:nvPicPr>
        <p:blipFill rotWithShape="1">
          <a:blip r:embed="rId4"/>
          <a:srcRect l="2662" t="41297" r="74074" b="39325"/>
          <a:stretch/>
        </p:blipFill>
        <p:spPr>
          <a:xfrm>
            <a:off x="4259310" y="2607929"/>
            <a:ext cx="2552700" cy="1328944"/>
          </a:xfrm>
          <a:prstGeom prst="rect">
            <a:avLst/>
          </a:prstGeom>
        </p:spPr>
      </p:pic>
      <p:sp>
        <p:nvSpPr>
          <p:cNvPr id="14" name="正方形/長方形 13">
            <a:extLst>
              <a:ext uri="{FF2B5EF4-FFF2-40B4-BE49-F238E27FC236}">
                <a16:creationId xmlns:a16="http://schemas.microsoft.com/office/drawing/2014/main" id="{0E81733C-5D21-4F84-BFB6-3A5982EDADBA}"/>
              </a:ext>
            </a:extLst>
          </p:cNvPr>
          <p:cNvSpPr/>
          <p:nvPr/>
        </p:nvSpPr>
        <p:spPr>
          <a:xfrm>
            <a:off x="7167503" y="5379374"/>
            <a:ext cx="4527201" cy="954107"/>
          </a:xfrm>
          <a:prstGeom prst="rect">
            <a:avLst/>
          </a:prstGeom>
        </p:spPr>
        <p:txBody>
          <a:bodyPr wrap="none">
            <a:spAutoFit/>
          </a:bodyPr>
          <a:lstStyle/>
          <a:p>
            <a:r>
              <a:rPr lang="en-US" altLang="ja-JP" sz="2800" dirty="0"/>
              <a:t>U-16</a:t>
            </a:r>
            <a:r>
              <a:rPr lang="ja-JP" altLang="en-US" sz="2800" dirty="0"/>
              <a:t>プロコン釧路運営から</a:t>
            </a:r>
            <a:endParaRPr lang="en-US" altLang="ja-JP" sz="2800" dirty="0"/>
          </a:p>
          <a:p>
            <a:r>
              <a:rPr lang="en-US" altLang="ja-JP" sz="2800" dirty="0" err="1"/>
              <a:t>Raspberrypi</a:t>
            </a:r>
            <a:r>
              <a:rPr lang="en-US" altLang="ja-JP" sz="2800" dirty="0"/>
              <a:t> 4</a:t>
            </a:r>
          </a:p>
        </p:txBody>
      </p:sp>
    </p:spTree>
    <p:extLst>
      <p:ext uri="{BB962C8B-B14F-4D97-AF65-F5344CB8AC3E}">
        <p14:creationId xmlns:p14="http://schemas.microsoft.com/office/powerpoint/2010/main" val="277472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E81819-90E7-4247-AC50-7DE03A71CD1E}"/>
              </a:ext>
            </a:extLst>
          </p:cNvPr>
          <p:cNvSpPr>
            <a:spLocks noGrp="1"/>
          </p:cNvSpPr>
          <p:nvPr>
            <p:ph type="title"/>
          </p:nvPr>
        </p:nvSpPr>
        <p:spPr/>
        <p:txBody>
          <a:bodyPr/>
          <a:lstStyle/>
          <a:p>
            <a:r>
              <a:rPr kumimoji="1" lang="ja-JP" altLang="en-US" dirty="0"/>
              <a:t>全道大会について</a:t>
            </a:r>
          </a:p>
        </p:txBody>
      </p:sp>
      <p:sp>
        <p:nvSpPr>
          <p:cNvPr id="3" name="コンテンツ プレースホルダー 2">
            <a:extLst>
              <a:ext uri="{FF2B5EF4-FFF2-40B4-BE49-F238E27FC236}">
                <a16:creationId xmlns:a16="http://schemas.microsoft.com/office/drawing/2014/main" id="{D8FD06E5-84EA-4DC5-ACC9-D1C00AFB937B}"/>
              </a:ext>
            </a:extLst>
          </p:cNvPr>
          <p:cNvSpPr>
            <a:spLocks noGrp="1"/>
          </p:cNvSpPr>
          <p:nvPr>
            <p:ph idx="1"/>
          </p:nvPr>
        </p:nvSpPr>
        <p:spPr>
          <a:xfrm>
            <a:off x="1154954" y="2603500"/>
            <a:ext cx="9132046" cy="3416300"/>
          </a:xfrm>
        </p:spPr>
        <p:txBody>
          <a:bodyPr/>
          <a:lstStyle/>
          <a:p>
            <a:r>
              <a:rPr kumimoji="1" lang="en-US" altLang="ja-JP" dirty="0"/>
              <a:t>U-16 </a:t>
            </a:r>
            <a:r>
              <a:rPr kumimoji="1" lang="ja-JP" altLang="en-US" dirty="0"/>
              <a:t>プログラミングコンテスト 全道大会がオンライン形式で行われます</a:t>
            </a:r>
            <a:endParaRPr kumimoji="1" lang="en-US" altLang="ja-JP" dirty="0"/>
          </a:p>
          <a:p>
            <a:endParaRPr lang="en-US" altLang="ja-JP" dirty="0"/>
          </a:p>
          <a:p>
            <a:r>
              <a:rPr lang="ja-JP" altLang="en-US" dirty="0"/>
              <a:t>プログラムの提出方法は後日</a:t>
            </a:r>
            <a:r>
              <a:rPr lang="en-US" altLang="ja-JP" dirty="0"/>
              <a:t>Discord</a:t>
            </a:r>
            <a:r>
              <a:rPr lang="ja-JP" altLang="en-US" dirty="0"/>
              <a:t>にて連絡します</a:t>
            </a:r>
            <a:endParaRPr lang="en-US" altLang="ja-JP" dirty="0"/>
          </a:p>
          <a:p>
            <a:endParaRPr kumimoji="1" lang="en-US" altLang="ja-JP" dirty="0"/>
          </a:p>
          <a:p>
            <a:r>
              <a:rPr kumimoji="1" lang="ja-JP" altLang="en-US" dirty="0"/>
              <a:t>ルールや対戦形式の詳細は</a:t>
            </a:r>
            <a:r>
              <a:rPr lang="ja-JP" altLang="en-US" dirty="0"/>
              <a:t>「</a:t>
            </a:r>
            <a:r>
              <a:rPr lang="en-US" altLang="ja-JP" dirty="0"/>
              <a:t>u-16 </a:t>
            </a:r>
            <a:r>
              <a:rPr lang="ja-JP" altLang="en-US" dirty="0"/>
              <a:t>プログラミングコンテスト 旭川大会」のホームページを御覧ください</a:t>
            </a:r>
            <a:endParaRPr kumimoji="1" lang="en-US" altLang="ja-JP" dirty="0"/>
          </a:p>
        </p:txBody>
      </p:sp>
    </p:spTree>
    <p:extLst>
      <p:ext uri="{BB962C8B-B14F-4D97-AF65-F5344CB8AC3E}">
        <p14:creationId xmlns:p14="http://schemas.microsoft.com/office/powerpoint/2010/main" val="3141390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6F3E3-9A47-46EF-826B-8D25761FDB99}"/>
              </a:ext>
            </a:extLst>
          </p:cNvPr>
          <p:cNvSpPr>
            <a:spLocks noGrp="1"/>
          </p:cNvSpPr>
          <p:nvPr>
            <p:ph type="title"/>
          </p:nvPr>
        </p:nvSpPr>
        <p:spPr/>
        <p:txBody>
          <a:bodyPr/>
          <a:lstStyle/>
          <a:p>
            <a:r>
              <a:rPr kumimoji="1" lang="ja-JP" altLang="en-US" dirty="0"/>
              <a:t>コンテストを終えて</a:t>
            </a:r>
          </a:p>
        </p:txBody>
      </p:sp>
      <p:sp>
        <p:nvSpPr>
          <p:cNvPr id="3" name="コンテンツ プレースホルダー 2">
            <a:extLst>
              <a:ext uri="{FF2B5EF4-FFF2-40B4-BE49-F238E27FC236}">
                <a16:creationId xmlns:a16="http://schemas.microsoft.com/office/drawing/2014/main" id="{3A56C86F-D753-4338-9027-95A856865D9D}"/>
              </a:ext>
            </a:extLst>
          </p:cNvPr>
          <p:cNvSpPr>
            <a:spLocks noGrp="1"/>
          </p:cNvSpPr>
          <p:nvPr>
            <p:ph idx="1"/>
          </p:nvPr>
        </p:nvSpPr>
        <p:spPr>
          <a:xfrm>
            <a:off x="1154954" y="2603500"/>
            <a:ext cx="9500346" cy="3822700"/>
          </a:xfrm>
        </p:spPr>
        <p:txBody>
          <a:bodyPr>
            <a:normAutofit lnSpcReduction="10000"/>
          </a:bodyPr>
          <a:lstStyle/>
          <a:p>
            <a:r>
              <a:rPr kumimoji="1" lang="ja-JP" altLang="en-US" dirty="0"/>
              <a:t>今年は新型コロナウイルスの影響で今までと違うオンライン形式での開催となりましたが参加者の協力もあり、無事に開催することができました</a:t>
            </a:r>
            <a:endParaRPr kumimoji="1" lang="en-US" altLang="ja-JP" dirty="0"/>
          </a:p>
          <a:p>
            <a:endParaRPr lang="en-US" altLang="ja-JP" dirty="0"/>
          </a:p>
          <a:p>
            <a:r>
              <a:rPr kumimoji="1" lang="ja-JP" altLang="en-US" dirty="0"/>
              <a:t>オンライン開催するために必要なものや配信場所の確保、計画の見直しなど、様々な問題</a:t>
            </a:r>
            <a:r>
              <a:rPr lang="ja-JP" altLang="en-US" dirty="0"/>
              <a:t>が発生しましたがスタッフの協力により解決することができました</a:t>
            </a:r>
            <a:endParaRPr lang="en-US" altLang="ja-JP" dirty="0"/>
          </a:p>
          <a:p>
            <a:endParaRPr kumimoji="1" lang="en-US" altLang="ja-JP" dirty="0"/>
          </a:p>
          <a:p>
            <a:r>
              <a:rPr kumimoji="1" lang="ja-JP" altLang="en-US" dirty="0"/>
              <a:t>参加者の皆様は今回の大会に参加することで様々な課題が見えたと思います</a:t>
            </a:r>
            <a:r>
              <a:rPr lang="ja-JP" altLang="en-US" dirty="0"/>
              <a:t>。見事全道大会への出場資格を得た方はさらなる改善を。</a:t>
            </a:r>
            <a:endParaRPr lang="en-US" altLang="ja-JP" dirty="0"/>
          </a:p>
          <a:p>
            <a:endParaRPr lang="en-US" altLang="ja-JP" dirty="0"/>
          </a:p>
          <a:p>
            <a:r>
              <a:rPr kumimoji="1" lang="ja-JP" altLang="en-US" dirty="0"/>
              <a:t>今回残念ながら全道大会への参加資格を得れなかった方も来年へ向けて少しずつプログラムの練り直しをぜひ</a:t>
            </a:r>
            <a:endParaRPr kumimoji="1" lang="en-US" altLang="ja-JP" dirty="0"/>
          </a:p>
        </p:txBody>
      </p:sp>
    </p:spTree>
    <p:extLst>
      <p:ext uri="{BB962C8B-B14F-4D97-AF65-F5344CB8AC3E}">
        <p14:creationId xmlns:p14="http://schemas.microsoft.com/office/powerpoint/2010/main" val="101928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46F11B-871F-465E-B504-BB241388976E}"/>
              </a:ext>
            </a:extLst>
          </p:cNvPr>
          <p:cNvSpPr>
            <a:spLocks noGrp="1"/>
          </p:cNvSpPr>
          <p:nvPr>
            <p:ph type="title"/>
          </p:nvPr>
        </p:nvSpPr>
        <p:spPr>
          <a:xfrm>
            <a:off x="1154955" y="2404477"/>
            <a:ext cx="9487645" cy="1788704"/>
          </a:xfrm>
        </p:spPr>
        <p:txBody>
          <a:bodyPr/>
          <a:lstStyle/>
          <a:p>
            <a:r>
              <a:rPr kumimoji="1" lang="en-US" altLang="ja-JP" dirty="0"/>
              <a:t>U-16 Programming Contest in Kushiro</a:t>
            </a:r>
            <a:endParaRPr kumimoji="1" lang="ja-JP" altLang="en-US" dirty="0"/>
          </a:p>
        </p:txBody>
      </p:sp>
      <p:sp>
        <p:nvSpPr>
          <p:cNvPr id="3" name="テキスト プレースホルダー 2">
            <a:extLst>
              <a:ext uri="{FF2B5EF4-FFF2-40B4-BE49-F238E27FC236}">
                <a16:creationId xmlns:a16="http://schemas.microsoft.com/office/drawing/2014/main" id="{1C468FE2-36CE-4E72-8815-46A176DB5F1A}"/>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75931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6DC913-E31A-4020-9362-ADDFD3C8EF51}"/>
              </a:ext>
            </a:extLst>
          </p:cNvPr>
          <p:cNvSpPr>
            <a:spLocks noGrp="1"/>
          </p:cNvSpPr>
          <p:nvPr>
            <p:ph type="title"/>
          </p:nvPr>
        </p:nvSpPr>
        <p:spPr/>
        <p:txBody>
          <a:bodyPr/>
          <a:lstStyle/>
          <a:p>
            <a:r>
              <a:rPr lang="ja-JP" altLang="en-US" dirty="0"/>
              <a:t>順位発表</a:t>
            </a:r>
            <a:endParaRPr kumimoji="1" lang="ja-JP" altLang="en-US" dirty="0"/>
          </a:p>
        </p:txBody>
      </p:sp>
      <p:sp>
        <p:nvSpPr>
          <p:cNvPr id="3" name="テキスト プレースホルダー 2">
            <a:extLst>
              <a:ext uri="{FF2B5EF4-FFF2-40B4-BE49-F238E27FC236}">
                <a16:creationId xmlns:a16="http://schemas.microsoft.com/office/drawing/2014/main" id="{AD57F668-C1BC-4565-8D6D-3915040356B3}"/>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0262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noFill/>
        </p:spPr>
        <p:txBody>
          <a:bodyPr wrap="none" rtlCol="0">
            <a:spAutoFit/>
          </a:bodyPr>
          <a:lstStyle/>
          <a:p>
            <a:r>
              <a:rPr kumimoji="1" lang="ja-JP" altLang="en-US" sz="4400" dirty="0"/>
              <a:t>第</a:t>
            </a:r>
            <a:r>
              <a:rPr kumimoji="1" lang="en-US" altLang="ja-JP" sz="4400" dirty="0"/>
              <a:t>6</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33B1C01C-3768-4E56-973A-9B8960884E60}"/>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dirty="0"/>
              <a:t>minimum</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367902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noFill/>
        </p:spPr>
        <p:txBody>
          <a:bodyPr wrap="none" rtlCol="0">
            <a:spAutoFit/>
          </a:bodyPr>
          <a:lstStyle/>
          <a:p>
            <a:r>
              <a:rPr kumimoji="1" lang="ja-JP" altLang="en-US" sz="4400" dirty="0"/>
              <a:t>第</a:t>
            </a:r>
            <a:r>
              <a:rPr kumimoji="1" lang="en-US" altLang="ja-JP" sz="4400" dirty="0"/>
              <a:t>5</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33B1C01C-3768-4E56-973A-9B8960884E60}"/>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dirty="0" err="1"/>
              <a:t>ruby_red</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229840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noFill/>
        </p:spPr>
        <p:txBody>
          <a:bodyPr wrap="none" rtlCol="0">
            <a:spAutoFit/>
          </a:bodyPr>
          <a:lstStyle/>
          <a:p>
            <a:r>
              <a:rPr kumimoji="1" lang="ja-JP" altLang="en-US" sz="4400" dirty="0"/>
              <a:t>第</a:t>
            </a:r>
            <a:r>
              <a:rPr kumimoji="1" lang="en-US" altLang="ja-JP" sz="4400" dirty="0"/>
              <a:t>4</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66DE85B8-C73B-450C-9665-4B0F6BF948F6}"/>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dirty="0" err="1"/>
              <a:t>masato</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889727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solidFill>
            <a:schemeClr val="accent2">
              <a:lumMod val="75000"/>
            </a:schemeClr>
          </a:solidFill>
        </p:spPr>
        <p:txBody>
          <a:bodyPr wrap="none" rtlCol="0">
            <a:spAutoFit/>
          </a:bodyPr>
          <a:lstStyle/>
          <a:p>
            <a:r>
              <a:rPr kumimoji="1" lang="ja-JP" altLang="en-US" sz="4400" dirty="0"/>
              <a:t>第</a:t>
            </a:r>
            <a:r>
              <a:rPr kumimoji="1" lang="en-US" altLang="ja-JP" sz="4400" dirty="0"/>
              <a:t>3</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3A3426B3-29DD-41E9-9BDE-728D87682DE3}"/>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dirty="0"/>
              <a:t>error</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2774942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solidFill>
            <a:schemeClr val="bg1">
              <a:lumMod val="65000"/>
            </a:schemeClr>
          </a:solidFill>
        </p:spPr>
        <p:txBody>
          <a:bodyPr wrap="none" rtlCol="0">
            <a:spAutoFit/>
          </a:bodyPr>
          <a:lstStyle/>
          <a:p>
            <a:r>
              <a:rPr kumimoji="1" lang="ja-JP" altLang="en-US" sz="4400" dirty="0"/>
              <a:t>第</a:t>
            </a:r>
            <a:r>
              <a:rPr kumimoji="1" lang="en-US" altLang="ja-JP" sz="4400" dirty="0"/>
              <a:t>2</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1413F557-EAFE-47B0-A40B-508FF87DB3B2}"/>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dirty="0" err="1"/>
              <a:t>aoi</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13207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E93035-5A70-4D07-A837-DB021DDB898F}"/>
              </a:ext>
            </a:extLst>
          </p:cNvPr>
          <p:cNvSpPr>
            <a:spLocks noGrp="1"/>
          </p:cNvSpPr>
          <p:nvPr>
            <p:ph type="title"/>
          </p:nvPr>
        </p:nvSpPr>
        <p:spPr/>
        <p:txBody>
          <a:bodyPr/>
          <a:lstStyle/>
          <a:p>
            <a:r>
              <a:rPr lang="ja-JP" altLang="en-US" dirty="0"/>
              <a:t>順位発表</a:t>
            </a:r>
            <a:endParaRPr kumimoji="1" lang="ja-JP" altLang="en-US" dirty="0"/>
          </a:p>
        </p:txBody>
      </p:sp>
      <p:sp>
        <p:nvSpPr>
          <p:cNvPr id="4" name="テキスト ボックス 3">
            <a:extLst>
              <a:ext uri="{FF2B5EF4-FFF2-40B4-BE49-F238E27FC236}">
                <a16:creationId xmlns:a16="http://schemas.microsoft.com/office/drawing/2014/main" id="{4157A2FD-2681-4D56-9C9D-669E235E5ED4}"/>
              </a:ext>
            </a:extLst>
          </p:cNvPr>
          <p:cNvSpPr txBox="1"/>
          <p:nvPr/>
        </p:nvSpPr>
        <p:spPr>
          <a:xfrm>
            <a:off x="1270000" y="2933700"/>
            <a:ext cx="1625766" cy="769441"/>
          </a:xfrm>
          <a:prstGeom prst="rect">
            <a:avLst/>
          </a:prstGeom>
          <a:solidFill>
            <a:schemeClr val="accent1"/>
          </a:solidFill>
        </p:spPr>
        <p:txBody>
          <a:bodyPr wrap="none" rtlCol="0">
            <a:spAutoFit/>
          </a:bodyPr>
          <a:lstStyle/>
          <a:p>
            <a:r>
              <a:rPr kumimoji="1" lang="ja-JP" altLang="en-US" sz="4400" dirty="0"/>
              <a:t>第</a:t>
            </a:r>
            <a:r>
              <a:rPr kumimoji="1" lang="en-US" altLang="ja-JP" sz="4400" dirty="0"/>
              <a:t>1</a:t>
            </a:r>
            <a:r>
              <a:rPr kumimoji="1" lang="ja-JP" altLang="en-US" sz="4400" dirty="0"/>
              <a:t>位</a:t>
            </a:r>
            <a:endParaRPr kumimoji="1" lang="en-US" altLang="ja-JP" sz="4400" dirty="0"/>
          </a:p>
        </p:txBody>
      </p:sp>
      <p:sp>
        <p:nvSpPr>
          <p:cNvPr id="5" name="テキスト ボックス 4">
            <a:extLst>
              <a:ext uri="{FF2B5EF4-FFF2-40B4-BE49-F238E27FC236}">
                <a16:creationId xmlns:a16="http://schemas.microsoft.com/office/drawing/2014/main" id="{09DFDE47-1195-483D-A8AA-B287CE0E9F66}"/>
              </a:ext>
            </a:extLst>
          </p:cNvPr>
          <p:cNvSpPr txBox="1"/>
          <p:nvPr/>
        </p:nvSpPr>
        <p:spPr>
          <a:xfrm>
            <a:off x="1905000" y="4394200"/>
            <a:ext cx="10071100" cy="1938992"/>
          </a:xfrm>
          <a:prstGeom prst="rect">
            <a:avLst/>
          </a:prstGeom>
          <a:noFill/>
        </p:spPr>
        <p:txBody>
          <a:bodyPr wrap="square" rtlCol="0">
            <a:spAutoFit/>
          </a:bodyPr>
          <a:lstStyle/>
          <a:p>
            <a:r>
              <a:rPr kumimoji="1" lang="ja-JP" altLang="en-US" sz="6000" dirty="0"/>
              <a:t>「</a:t>
            </a:r>
            <a:r>
              <a:rPr kumimoji="1" lang="en-US" altLang="ja-JP" sz="6000"/>
              <a:t>magnet</a:t>
            </a:r>
            <a:r>
              <a:rPr kumimoji="1" lang="ja-JP" altLang="en-US" sz="6000"/>
              <a:t>」</a:t>
            </a:r>
            <a:r>
              <a:rPr kumimoji="1" lang="ja-JP" altLang="en-US" sz="6000" dirty="0"/>
              <a:t>さん</a:t>
            </a:r>
            <a:endParaRPr kumimoji="1" lang="en-US" altLang="ja-JP" sz="6000" dirty="0"/>
          </a:p>
          <a:p>
            <a:r>
              <a:rPr kumimoji="1" lang="en-US" altLang="ja-JP" sz="6000" dirty="0"/>
              <a:t>				</a:t>
            </a:r>
            <a:r>
              <a:rPr kumimoji="1" lang="ja-JP" altLang="en-US" sz="6000" dirty="0"/>
              <a:t>おめでとうございます</a:t>
            </a:r>
            <a:endParaRPr kumimoji="1" lang="en-US" altLang="ja-JP" sz="6000" dirty="0"/>
          </a:p>
        </p:txBody>
      </p:sp>
    </p:spTree>
    <p:extLst>
      <p:ext uri="{BB962C8B-B14F-4D97-AF65-F5344CB8AC3E}">
        <p14:creationId xmlns:p14="http://schemas.microsoft.com/office/powerpoint/2010/main" val="2572025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F4BBEB-1849-408F-8136-856D4030BF73}"/>
              </a:ext>
            </a:extLst>
          </p:cNvPr>
          <p:cNvSpPr>
            <a:spLocks noGrp="1"/>
          </p:cNvSpPr>
          <p:nvPr>
            <p:ph type="title"/>
          </p:nvPr>
        </p:nvSpPr>
        <p:spPr/>
        <p:txBody>
          <a:bodyPr/>
          <a:lstStyle/>
          <a:p>
            <a:r>
              <a:rPr kumimoji="1" lang="ja-JP" altLang="en-US" dirty="0"/>
              <a:t>景品紹介</a:t>
            </a:r>
          </a:p>
        </p:txBody>
      </p:sp>
      <p:sp>
        <p:nvSpPr>
          <p:cNvPr id="3" name="テキスト プレースホルダー 2">
            <a:extLst>
              <a:ext uri="{FF2B5EF4-FFF2-40B4-BE49-F238E27FC236}">
                <a16:creationId xmlns:a16="http://schemas.microsoft.com/office/drawing/2014/main" id="{CD06E662-095C-4CEB-8AA9-4EDC633009A4}"/>
              </a:ext>
            </a:extLst>
          </p:cNvPr>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98783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ボードルーム">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docProps/app.xml><?xml version="1.0" encoding="utf-8"?>
<Properties xmlns="http://schemas.openxmlformats.org/officeDocument/2006/extended-properties" xmlns:vt="http://schemas.openxmlformats.org/officeDocument/2006/docPropsVTypes">
  <Template>TM02900722[[fn=イオン ボードルーム]]</Template>
  <TotalTime>158</TotalTime>
  <Words>372</Words>
  <Application>Microsoft Office PowerPoint</Application>
  <PresentationFormat>ワイド画面</PresentationFormat>
  <Paragraphs>72</Paragraphs>
  <Slides>18</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18</vt:i4>
      </vt:variant>
    </vt:vector>
  </HeadingPairs>
  <TitlesOfParts>
    <vt:vector size="22" baseType="lpstr">
      <vt:lpstr>Arial</vt:lpstr>
      <vt:lpstr>Century Gothic</vt:lpstr>
      <vt:lpstr>Wingdings 3</vt:lpstr>
      <vt:lpstr>イオン ボードルーム</vt:lpstr>
      <vt:lpstr>U-16 procon in Kushiro 授与式 </vt:lpstr>
      <vt:lpstr>順位発表</vt:lpstr>
      <vt:lpstr>順位発表</vt:lpstr>
      <vt:lpstr>順位発表</vt:lpstr>
      <vt:lpstr>順位発表</vt:lpstr>
      <vt:lpstr>順位発表</vt:lpstr>
      <vt:lpstr>順位発表</vt:lpstr>
      <vt:lpstr>順位発表</vt:lpstr>
      <vt:lpstr>景品紹介</vt:lpstr>
      <vt:lpstr>景品紹介</vt:lpstr>
      <vt:lpstr>景品紹介</vt:lpstr>
      <vt:lpstr>景品紹介</vt:lpstr>
      <vt:lpstr>景品紹介</vt:lpstr>
      <vt:lpstr>景品紹介</vt:lpstr>
      <vt:lpstr>景品紹介</vt:lpstr>
      <vt:lpstr>全道大会について</vt:lpstr>
      <vt:lpstr>コンテストを終えて</vt:lpstr>
      <vt:lpstr>U-16 Programming Contest in Kushiro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U-16 procon in Kushiro 授与式 </dc:title>
  <dc:creator>篠田 裕人</dc:creator>
  <cp:lastModifiedBy>篠田 裕人</cp:lastModifiedBy>
  <cp:revision>6</cp:revision>
  <dcterms:created xsi:type="dcterms:W3CDTF">2020-10-25T02:16:15Z</dcterms:created>
  <dcterms:modified xsi:type="dcterms:W3CDTF">2020-10-25T07:02:38Z</dcterms:modified>
</cp:coreProperties>
</file>